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76" r:id="rId3"/>
    <p:sldId id="279" r:id="rId4"/>
    <p:sldId id="280" r:id="rId5"/>
    <p:sldId id="281" r:id="rId6"/>
    <p:sldId id="283" r:id="rId7"/>
    <p:sldId id="286" r:id="rId8"/>
    <p:sldId id="285" r:id="rId9"/>
    <p:sldId id="258" r:id="rId10"/>
    <p:sldId id="278" r:id="rId11"/>
    <p:sldId id="272" r:id="rId12"/>
    <p:sldId id="261" r:id="rId13"/>
    <p:sldId id="262" r:id="rId14"/>
    <p:sldId id="263" r:id="rId15"/>
    <p:sldId id="282" r:id="rId1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7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012"/>
    <p:restoredTop sz="94674"/>
  </p:normalViewPr>
  <p:slideViewPr>
    <p:cSldViewPr snapToGrid="0" snapToObjects="1">
      <p:cViewPr varScale="1">
        <p:scale>
          <a:sx n="82" d="100"/>
          <a:sy n="82" d="100"/>
        </p:scale>
        <p:origin x="168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5E-0A49-B23E-36EB78A4A878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5E-0A49-B23E-36EB78A4A87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5E-0A49-B23E-36EB78A4A8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62555200"/>
        <c:axId val="-1162426784"/>
      </c:barChart>
      <c:catAx>
        <c:axId val="-116255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-1162426784"/>
        <c:crosses val="autoZero"/>
        <c:auto val="1"/>
        <c:lblAlgn val="ctr"/>
        <c:lblOffset val="100"/>
        <c:noMultiLvlLbl val="0"/>
      </c:catAx>
      <c:valAx>
        <c:axId val="-116242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-1162555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5B-614F-88EA-3B146A89798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Serie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5B-614F-88EA-3B146A897982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Serie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5B-614F-88EA-3B146A897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160163552"/>
        <c:axId val="-1160161776"/>
      </c:lineChart>
      <c:catAx>
        <c:axId val="-116016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-1160161776"/>
        <c:crosses val="autoZero"/>
        <c:auto val="1"/>
        <c:lblAlgn val="ctr"/>
        <c:lblOffset val="100"/>
        <c:noMultiLvlLbl val="0"/>
      </c:catAx>
      <c:valAx>
        <c:axId val="-116016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-116016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0.16936905378429701"/>
          <c:y val="0.12920707317129199"/>
          <c:w val="0.65668493485403601"/>
          <c:h val="0.76085174187187998"/>
        </c:manualLayout>
      </c:layout>
      <c:doughnut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7C9-2942-A0EC-0751492CC6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7C9-2942-A0EC-0751492CC6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7C9-2942-A0EC-0751492CC6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7C9-2942-A0EC-0751492CC6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7C9-2942-A0EC-0751492CC69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7C9-2942-A0EC-0751492CC69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7C9-2942-A0EC-0751492CC690}"/>
              </c:ext>
            </c:extLst>
          </c:dPt>
          <c:cat>
            <c:strRef>
              <c:f>'Ark1'!$A$2:$A$8</c:f>
              <c:strCache>
                <c:ptCount val="6"/>
                <c:pt idx="0">
                  <c:v>1. kvartal</c:v>
                </c:pt>
                <c:pt idx="1">
                  <c:v>2. kvartal</c:v>
                </c:pt>
                <c:pt idx="2">
                  <c:v>3. kvartal</c:v>
                </c:pt>
                <c:pt idx="3">
                  <c:v>4. kvartal</c:v>
                </c:pt>
                <c:pt idx="4">
                  <c:v>5. kvartal</c:v>
                </c:pt>
                <c:pt idx="5">
                  <c:v>6. kvartal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2.2999999999999998</c:v>
                </c:pt>
                <c:pt idx="5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7C9-2942-A0EC-0751492CC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0.16936905378429701"/>
          <c:y val="0.12920707317129199"/>
          <c:w val="0.65668493485403601"/>
          <c:h val="0.76085174187187998"/>
        </c:manualLayout>
      </c:layout>
      <c:doughnut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EF-BC43-8F15-70B9036E75FC}"/>
              </c:ext>
            </c:extLst>
          </c:dPt>
          <c:dPt>
            <c:idx val="1"/>
            <c:bubble3D val="0"/>
            <c:spPr>
              <a:solidFill>
                <a:schemeClr val="accent3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EF-BC43-8F15-70B9036E75FC}"/>
              </c:ext>
            </c:extLst>
          </c:dPt>
          <c:dPt>
            <c:idx val="2"/>
            <c:bubble3D val="0"/>
            <c:spPr>
              <a:solidFill>
                <a:schemeClr val="accent3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EF-BC43-8F15-70B9036E75FC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EF-BC43-8F15-70B9036E75FC}"/>
              </c:ext>
            </c:extLst>
          </c:dPt>
          <c:dPt>
            <c:idx val="4"/>
            <c:bubble3D val="0"/>
            <c:spPr>
              <a:solidFill>
                <a:schemeClr val="accent3">
                  <a:tint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2EF-BC43-8F15-70B9036E75FC}"/>
              </c:ext>
            </c:extLst>
          </c:dPt>
          <c:dPt>
            <c:idx val="5"/>
            <c:bubble3D val="0"/>
            <c:spPr>
              <a:solidFill>
                <a:schemeClr val="accent3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2EF-BC43-8F15-70B9036E75FC}"/>
              </c:ext>
            </c:extLst>
          </c:dPt>
          <c:dPt>
            <c:idx val="6"/>
            <c:bubble3D val="0"/>
            <c:spPr>
              <a:solidFill>
                <a:schemeClr val="accent3">
                  <a:tint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2EF-BC43-8F15-70B9036E75FC}"/>
              </c:ext>
            </c:extLst>
          </c:dPt>
          <c:cat>
            <c:strRef>
              <c:f>'Ark1'!$A$2:$A$8</c:f>
              <c:strCache>
                <c:ptCount val="6"/>
                <c:pt idx="0">
                  <c:v>1. kvartal</c:v>
                </c:pt>
                <c:pt idx="1">
                  <c:v>2. kvartal</c:v>
                </c:pt>
                <c:pt idx="2">
                  <c:v>3. kvartal</c:v>
                </c:pt>
                <c:pt idx="3">
                  <c:v>4. kvartal</c:v>
                </c:pt>
                <c:pt idx="4">
                  <c:v>5. kvartal</c:v>
                </c:pt>
                <c:pt idx="5">
                  <c:v>6. kvartal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2.2999999999999998</c:v>
                </c:pt>
                <c:pt idx="5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2EF-BC43-8F15-70B9036E7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5712F-EAE1-6147-817C-90A686A4A8EF}" type="datetimeFigureOut">
              <a:rPr lang="da-DK" smtClean="0"/>
              <a:t>25/05/2018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57399-ACAF-454E-BAEB-C09FD3F6DA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62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7339" y="3886766"/>
            <a:ext cx="10307595" cy="1086357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Skriv dit oplægs 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8411" y="5065713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undertiteltypografien i masteren</a:t>
            </a:r>
            <a:endParaRPr lang="en-US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2"/>
          </p:nvPr>
        </p:nvSpPr>
        <p:spPr>
          <a:xfrm>
            <a:off x="577339" y="6356350"/>
            <a:ext cx="14491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2411" y="5843683"/>
            <a:ext cx="2479588" cy="7852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8200" y="2147890"/>
            <a:ext cx="5157787" cy="823912"/>
          </a:xfrm>
        </p:spPr>
        <p:txBody>
          <a:bodyPr anchor="b"/>
          <a:lstStyle>
            <a:lvl1pPr marL="0" indent="0">
              <a:buNone/>
              <a:defRPr sz="2400" b="1" i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971802"/>
            <a:ext cx="5157787" cy="3684588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0612" y="2147890"/>
            <a:ext cx="5183188" cy="823912"/>
          </a:xfrm>
        </p:spPr>
        <p:txBody>
          <a:bodyPr anchor="b"/>
          <a:lstStyle>
            <a:lvl1pPr marL="0" indent="0">
              <a:buNone/>
              <a:defRPr sz="2400" b="1" i="0" cap="all" baseline="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2" y="2971802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735827"/>
            <a:ext cx="10515600" cy="1325563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Pladsholder til dato 7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2411" y="5843683"/>
            <a:ext cx="2479588" cy="785202"/>
          </a:xfrm>
          <a:prstGeom prst="rect">
            <a:avLst/>
          </a:prstGeom>
        </p:spPr>
      </p:pic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Pladsholder til dato 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282918"/>
            <a:ext cx="6172200" cy="4073431"/>
          </a:xfrm>
        </p:spPr>
        <p:txBody>
          <a:bodyPr/>
          <a:lstStyle>
            <a:lvl1pPr>
              <a:defRPr sz="2400" baseline="0"/>
            </a:lvl1pPr>
            <a:lvl2pPr>
              <a:defRPr sz="2400" baseline="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2411" y="5843683"/>
            <a:ext cx="2479588" cy="785202"/>
          </a:xfrm>
          <a:prstGeom prst="rect">
            <a:avLst/>
          </a:prstGeom>
        </p:spPr>
      </p:pic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Pladsholder til dato 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1" y="728241"/>
            <a:ext cx="6172200" cy="13748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8" name="Rektangel 7"/>
          <p:cNvSpPr/>
          <p:nvPr userDrawn="1"/>
        </p:nvSpPr>
        <p:spPr>
          <a:xfrm>
            <a:off x="7367451" y="0"/>
            <a:ext cx="4824549" cy="6858000"/>
          </a:xfrm>
          <a:prstGeom prst="rect">
            <a:avLst/>
          </a:prstGeom>
          <a:solidFill>
            <a:srgbClr val="B01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07087" y="5843683"/>
            <a:ext cx="2479588" cy="785202"/>
          </a:xfrm>
          <a:prstGeom prst="rect">
            <a:avLst/>
          </a:prstGeom>
        </p:spPr>
      </p:pic>
      <p:sp>
        <p:nvSpPr>
          <p:cNvPr id="22" name="Pladsholder til tekst 21"/>
          <p:cNvSpPr>
            <a:spLocks noGrp="1"/>
          </p:cNvSpPr>
          <p:nvPr>
            <p:ph type="body" sz="quarter" idx="10"/>
          </p:nvPr>
        </p:nvSpPr>
        <p:spPr>
          <a:xfrm>
            <a:off x="7968343" y="2730500"/>
            <a:ext cx="3775166" cy="181537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f Black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282918"/>
            <a:ext cx="6172200" cy="4073431"/>
          </a:xfrm>
        </p:spPr>
        <p:txBody>
          <a:bodyPr/>
          <a:lstStyle>
            <a:lvl1pPr>
              <a:defRPr sz="2400" baseline="0"/>
            </a:lvl1pPr>
            <a:lvl2pPr>
              <a:defRPr sz="2400" baseline="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2411" y="5843683"/>
            <a:ext cx="2479588" cy="785202"/>
          </a:xfrm>
          <a:prstGeom prst="rect">
            <a:avLst/>
          </a:prstGeom>
        </p:spPr>
      </p:pic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Pladsholder til dato 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1" y="728241"/>
            <a:ext cx="6172200" cy="137488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8" name="Rektangel 7"/>
          <p:cNvSpPr/>
          <p:nvPr userDrawn="1"/>
        </p:nvSpPr>
        <p:spPr>
          <a:xfrm>
            <a:off x="7367451" y="0"/>
            <a:ext cx="482454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07087" y="5843683"/>
            <a:ext cx="2479588" cy="785202"/>
          </a:xfrm>
          <a:prstGeom prst="rect">
            <a:avLst/>
          </a:prstGeom>
        </p:spPr>
      </p:pic>
      <p:sp>
        <p:nvSpPr>
          <p:cNvPr id="11" name="Pladsholder til tekst 21"/>
          <p:cNvSpPr>
            <a:spLocks noGrp="1"/>
          </p:cNvSpPr>
          <p:nvPr>
            <p:ph type="body" sz="quarter" idx="10"/>
          </p:nvPr>
        </p:nvSpPr>
        <p:spPr>
          <a:xfrm>
            <a:off x="7968343" y="2730500"/>
            <a:ext cx="3775166" cy="181537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282918"/>
            <a:ext cx="6172200" cy="4073431"/>
          </a:xfrm>
        </p:spPr>
        <p:txBody>
          <a:bodyPr/>
          <a:lstStyle>
            <a:lvl1pPr>
              <a:defRPr sz="2400" baseline="0"/>
            </a:lvl1pPr>
            <a:lvl2pPr>
              <a:defRPr sz="2400" baseline="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2411" y="5843683"/>
            <a:ext cx="2479588" cy="785202"/>
          </a:xfrm>
          <a:prstGeom prst="rect">
            <a:avLst/>
          </a:prstGeom>
        </p:spPr>
      </p:pic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Pladsholder til dato 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1" y="728241"/>
            <a:ext cx="6172200" cy="137488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8" name="Rektangel 7"/>
          <p:cNvSpPr/>
          <p:nvPr userDrawn="1"/>
        </p:nvSpPr>
        <p:spPr>
          <a:xfrm>
            <a:off x="7367451" y="0"/>
            <a:ext cx="48245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07087" y="5843683"/>
            <a:ext cx="2479588" cy="785202"/>
          </a:xfrm>
          <a:prstGeom prst="rect">
            <a:avLst/>
          </a:prstGeom>
        </p:spPr>
      </p:pic>
      <p:sp>
        <p:nvSpPr>
          <p:cNvPr id="11" name="Pladsholder til tekst 21"/>
          <p:cNvSpPr>
            <a:spLocks noGrp="1"/>
          </p:cNvSpPr>
          <p:nvPr>
            <p:ph type="body" sz="quarter" idx="10"/>
          </p:nvPr>
        </p:nvSpPr>
        <p:spPr>
          <a:xfrm>
            <a:off x="7968343" y="2730500"/>
            <a:ext cx="3775166" cy="1815374"/>
          </a:xfrm>
        </p:spPr>
        <p:txBody>
          <a:bodyPr/>
          <a:lstStyle>
            <a:lvl1pPr algn="ctr">
              <a:defRPr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a-DK" dirty="0"/>
              <a:t>Skriv en overskrift 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umn text -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a-DK" dirty="0"/>
              <a:t>Skriv en overskrift 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87574"/>
            <a:ext cx="5181600" cy="4351338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87574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Pladsholder til dato 7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 -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87574"/>
            <a:ext cx="5181600" cy="4351338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87574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Pladsholder til dato 7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525439"/>
            <a:ext cx="10515600" cy="1325563"/>
          </a:xfrm>
        </p:spPr>
        <p:txBody>
          <a:bodyPr/>
          <a:lstStyle>
            <a:lvl1pPr algn="ctr">
              <a:defRPr b="0" i="1" baseline="0"/>
            </a:lvl1pPr>
          </a:lstStyle>
          <a:p>
            <a:r>
              <a:rPr lang="da-DK" dirty="0"/>
              <a:t>”Hvis der er behov for at skrive</a:t>
            </a:r>
            <a:br>
              <a:rPr lang="da-DK" dirty="0"/>
            </a:br>
            <a:r>
              <a:rPr lang="da-DK" dirty="0"/>
              <a:t>et enkelt citat”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alphaModFix amt="8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58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dirty="0"/>
              <a:t>Skriv en overskrift her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6139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4216" y="6356349"/>
            <a:ext cx="132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24C-7B0E-9C43-BF22-409B89B5A973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2411" y="5843683"/>
            <a:ext cx="2479588" cy="785202"/>
          </a:xfrm>
          <a:prstGeom prst="rect">
            <a:avLst/>
          </a:prstGeom>
        </p:spPr>
      </p:pic>
      <p:sp>
        <p:nvSpPr>
          <p:cNvPr id="8" name="Pladsholder til dato 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1883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C0E8-A4F4-5640-86B2-DC4C1492EE65}" type="datetimeFigureOut">
              <a:rPr lang="da-DK" smtClean="0"/>
              <a:t>25/05/2018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045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8" r:id="rId3"/>
    <p:sldLayoutId id="2147483679" r:id="rId4"/>
    <p:sldLayoutId id="2147483662" r:id="rId5"/>
    <p:sldLayoutId id="2147483681" r:id="rId6"/>
    <p:sldLayoutId id="2147483664" r:id="rId7"/>
    <p:sldLayoutId id="2147483680" r:id="rId8"/>
    <p:sldLayoutId id="2147483674" r:id="rId9"/>
    <p:sldLayoutId id="2147483669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0" i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greenland.dk/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rgreenland.dk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8411" y="4115881"/>
            <a:ext cx="10307595" cy="1086357"/>
          </a:xfrm>
        </p:spPr>
        <p:txBody>
          <a:bodyPr/>
          <a:lstStyle/>
          <a:p>
            <a:r>
              <a:rPr lang="da-DK" dirty="0"/>
              <a:t>Her står titlen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68411" y="5244647"/>
            <a:ext cx="9144000" cy="1655762"/>
          </a:xfrm>
        </p:spPr>
        <p:txBody>
          <a:bodyPr/>
          <a:lstStyle/>
          <a:p>
            <a:r>
              <a:rPr lang="da-DK" dirty="0"/>
              <a:t>Denne skabelon er god til præsentationer med få eller ingen billeder</a:t>
            </a:r>
            <a:br>
              <a:rPr lang="da-DK" dirty="0"/>
            </a:br>
            <a:r>
              <a:rPr lang="da-DK" dirty="0"/>
              <a:t> 1/12 2017 </a:t>
            </a:r>
          </a:p>
        </p:txBody>
      </p:sp>
    </p:spTree>
    <p:extLst>
      <p:ext uri="{BB962C8B-B14F-4D97-AF65-F5344CB8AC3E}">
        <p14:creationId xmlns:p14="http://schemas.microsoft.com/office/powerpoint/2010/main" val="215951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Dette er overskriften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 </a:t>
            </a:r>
            <a:br>
              <a:rPr lang="da-DK" dirty="0"/>
            </a:br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 </a:t>
            </a:r>
            <a:br>
              <a:rPr lang="da-DK" dirty="0"/>
            </a:br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pPr marL="0" indent="0">
              <a:buNone/>
            </a:pPr>
            <a:r>
              <a:rPr lang="da-DK" dirty="0">
                <a:hlinkClick r:id="rId2"/>
              </a:rPr>
              <a:t>Dette er et link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9082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”Dette er et citatslide </a:t>
            </a:r>
            <a:br>
              <a:rPr lang="da-DK" dirty="0"/>
            </a:br>
            <a:r>
              <a:rPr lang="da-DK" dirty="0"/>
              <a:t>- det kan med fordel bruges til </a:t>
            </a:r>
            <a:br>
              <a:rPr lang="da-DK" dirty="0"/>
            </a:br>
            <a:r>
              <a:rPr lang="da-DK" dirty="0"/>
              <a:t>sektionsslide også”</a:t>
            </a:r>
          </a:p>
        </p:txBody>
      </p:sp>
    </p:spTree>
    <p:extLst>
      <p:ext uri="{BB962C8B-B14F-4D97-AF65-F5344CB8AC3E}">
        <p14:creationId xmlns:p14="http://schemas.microsoft.com/office/powerpoint/2010/main" val="186567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Her står diagrammets overskrift</a:t>
            </a: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328514"/>
              </p:ext>
            </p:extLst>
          </p:nvPr>
        </p:nvGraphicFramePr>
        <p:xfrm>
          <a:off x="838200" y="1813966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8370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Her står diagrammets overskrift</a:t>
            </a:r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4778709"/>
              </p:ext>
            </p:extLst>
          </p:nvPr>
        </p:nvGraphicFramePr>
        <p:xfrm>
          <a:off x="838199" y="2052022"/>
          <a:ext cx="5392783" cy="3844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Pladsholder til indhold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2319758"/>
              </p:ext>
            </p:extLst>
          </p:nvPr>
        </p:nvGraphicFramePr>
        <p:xfrm>
          <a:off x="914400" y="2057900"/>
          <a:ext cx="5181600" cy="3714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ladsholder til indhold 2"/>
          <p:cNvSpPr txBox="1">
            <a:spLocks/>
          </p:cNvSpPr>
          <p:nvPr/>
        </p:nvSpPr>
        <p:spPr>
          <a:xfrm>
            <a:off x="6768736" y="2443911"/>
            <a:ext cx="4585064" cy="3120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400" dirty="0"/>
              <a:t>Denne kurve viser at </a:t>
            </a:r>
            <a:r>
              <a:rPr lang="da-DK" sz="2400" dirty="0" err="1"/>
              <a:t>Morbi</a:t>
            </a:r>
            <a:r>
              <a:rPr lang="da-DK" sz="2400" dirty="0"/>
              <a:t> diam </a:t>
            </a:r>
            <a:r>
              <a:rPr lang="da-DK" sz="2400" dirty="0" err="1"/>
              <a:t>quam</a:t>
            </a:r>
            <a:r>
              <a:rPr lang="da-DK" sz="2400" dirty="0"/>
              <a:t>, placerat </a:t>
            </a:r>
            <a:r>
              <a:rPr lang="da-DK" sz="2400" dirty="0" err="1"/>
              <a:t>pretium</a:t>
            </a:r>
            <a:r>
              <a:rPr lang="da-DK" sz="2400" dirty="0"/>
              <a:t> </a:t>
            </a:r>
            <a:r>
              <a:rPr lang="da-DK" sz="2400" dirty="0" err="1"/>
              <a:t>dui</a:t>
            </a:r>
            <a:r>
              <a:rPr lang="da-D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1175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115015"/>
              </p:ext>
            </p:extLst>
          </p:nvPr>
        </p:nvGraphicFramePr>
        <p:xfrm>
          <a:off x="6037216" y="735828"/>
          <a:ext cx="5549538" cy="4789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Titel på diagram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>
          <a:xfrm>
            <a:off x="838200" y="2187574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Denne kurve viser at </a:t>
            </a:r>
            <a:r>
              <a:rPr lang="da-DK" dirty="0" err="1"/>
              <a:t>Morbi</a:t>
            </a:r>
            <a:r>
              <a:rPr lang="da-DK" dirty="0"/>
              <a:t> diam </a:t>
            </a:r>
            <a:r>
              <a:rPr lang="da-DK" dirty="0" err="1"/>
              <a:t>quam</a:t>
            </a:r>
            <a:r>
              <a:rPr lang="da-DK" dirty="0"/>
              <a:t>, placerat </a:t>
            </a:r>
            <a:r>
              <a:rPr lang="da-DK" dirty="0" err="1"/>
              <a:t>pretium</a:t>
            </a:r>
            <a:r>
              <a:rPr lang="da-DK" dirty="0"/>
              <a:t> </a:t>
            </a:r>
            <a:r>
              <a:rPr lang="da-DK" dirty="0" err="1"/>
              <a:t>dui</a:t>
            </a:r>
            <a:r>
              <a:rPr lang="da-DK" dirty="0"/>
              <a:t> at, </a:t>
            </a:r>
            <a:r>
              <a:rPr lang="da-DK" dirty="0" err="1"/>
              <a:t>tincidunt</a:t>
            </a:r>
            <a:r>
              <a:rPr lang="da-DK" dirty="0"/>
              <a:t> </a:t>
            </a:r>
            <a:r>
              <a:rPr lang="da-DK" dirty="0" err="1"/>
              <a:t>mollis</a:t>
            </a:r>
            <a:r>
              <a:rPr lang="da-DK" dirty="0"/>
              <a:t> </a:t>
            </a:r>
            <a:r>
              <a:rPr lang="da-DK" dirty="0" err="1"/>
              <a:t>erat</a:t>
            </a:r>
            <a:r>
              <a:rPr lang="da-DK" dirty="0"/>
              <a:t>. </a:t>
            </a:r>
            <a:r>
              <a:rPr lang="da-DK" dirty="0" err="1"/>
              <a:t>Fusce</a:t>
            </a:r>
            <a:r>
              <a:rPr lang="da-DK" dirty="0"/>
              <a:t> </a:t>
            </a:r>
            <a:r>
              <a:rPr lang="da-DK" dirty="0" err="1"/>
              <a:t>fringilla</a:t>
            </a:r>
            <a:r>
              <a:rPr lang="da-DK" dirty="0"/>
              <a:t> </a:t>
            </a:r>
            <a:r>
              <a:rPr lang="da-DK" dirty="0" err="1"/>
              <a:t>venenatis</a:t>
            </a:r>
            <a:r>
              <a:rPr lang="da-DK" dirty="0"/>
              <a:t> </a:t>
            </a:r>
            <a:r>
              <a:rPr lang="da-DK" dirty="0" err="1"/>
              <a:t>vestibulum</a:t>
            </a:r>
            <a:r>
              <a:rPr lang="da-DK" dirty="0"/>
              <a:t>.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72734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83143586"/>
              </p:ext>
            </p:extLst>
          </p:nvPr>
        </p:nvGraphicFramePr>
        <p:xfrm>
          <a:off x="6037216" y="735828"/>
          <a:ext cx="5549538" cy="4789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8200" y="2180158"/>
            <a:ext cx="5181600" cy="1901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/>
              <a:t>Denne kurve viser at </a:t>
            </a:r>
            <a:r>
              <a:rPr lang="da-DK" sz="2400" dirty="0" err="1"/>
              <a:t>Morbi</a:t>
            </a:r>
            <a:r>
              <a:rPr lang="da-DK" sz="2400" dirty="0"/>
              <a:t> diam </a:t>
            </a:r>
            <a:r>
              <a:rPr lang="da-DK" sz="2400" dirty="0" err="1"/>
              <a:t>quam</a:t>
            </a:r>
            <a:r>
              <a:rPr lang="da-DK" sz="2400" dirty="0"/>
              <a:t>, placerat </a:t>
            </a:r>
            <a:r>
              <a:rPr lang="da-DK" sz="2400" dirty="0" err="1"/>
              <a:t>pretium</a:t>
            </a:r>
            <a:r>
              <a:rPr lang="da-DK" sz="2400" dirty="0"/>
              <a:t> </a:t>
            </a:r>
            <a:r>
              <a:rPr lang="da-DK" sz="2400" dirty="0" err="1"/>
              <a:t>dui</a:t>
            </a:r>
            <a:r>
              <a:rPr lang="da-DK" sz="2400" dirty="0"/>
              <a:t> at, </a:t>
            </a:r>
            <a:r>
              <a:rPr lang="da-DK" sz="2400" dirty="0" err="1"/>
              <a:t>tincidunt</a:t>
            </a:r>
            <a:r>
              <a:rPr lang="da-DK" sz="2400" dirty="0"/>
              <a:t> </a:t>
            </a:r>
            <a:r>
              <a:rPr lang="da-DK" sz="2400" dirty="0" err="1"/>
              <a:t>mollis</a:t>
            </a:r>
            <a:r>
              <a:rPr lang="da-DK" sz="2400" dirty="0"/>
              <a:t> </a:t>
            </a:r>
            <a:r>
              <a:rPr lang="da-DK" sz="2400" dirty="0" err="1"/>
              <a:t>erat</a:t>
            </a:r>
            <a:r>
              <a:rPr lang="da-DK" sz="2400" dirty="0"/>
              <a:t>. </a:t>
            </a:r>
            <a:r>
              <a:rPr lang="da-DK" sz="2400" dirty="0" err="1"/>
              <a:t>Fusce</a:t>
            </a:r>
            <a:r>
              <a:rPr lang="da-DK" sz="2400" dirty="0"/>
              <a:t> </a:t>
            </a:r>
            <a:r>
              <a:rPr lang="da-DK" sz="2400" dirty="0" err="1"/>
              <a:t>fringilla</a:t>
            </a:r>
            <a:r>
              <a:rPr lang="da-DK" sz="2400" dirty="0"/>
              <a:t> </a:t>
            </a:r>
            <a:r>
              <a:rPr lang="da-DK" sz="2400" dirty="0" err="1"/>
              <a:t>venenatis</a:t>
            </a:r>
            <a:r>
              <a:rPr lang="da-DK" sz="2400" dirty="0"/>
              <a:t> </a:t>
            </a:r>
            <a:r>
              <a:rPr lang="da-DK" sz="2400" dirty="0" err="1"/>
              <a:t>vestibulum</a:t>
            </a:r>
            <a:r>
              <a:rPr lang="da-DK" sz="2400" dirty="0"/>
              <a:t>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Titel på diagram</a:t>
            </a:r>
          </a:p>
        </p:txBody>
      </p:sp>
    </p:spTree>
    <p:extLst>
      <p:ext uri="{BB962C8B-B14F-4D97-AF65-F5344CB8AC3E}">
        <p14:creationId xmlns:p14="http://schemas.microsoft.com/office/powerpoint/2010/main" val="165149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4294967295"/>
          </p:nvPr>
        </p:nvSpPr>
        <p:spPr>
          <a:xfrm>
            <a:off x="838200" y="2282918"/>
            <a:ext cx="8925910" cy="4073431"/>
          </a:xfrm>
        </p:spPr>
        <p:txBody>
          <a:bodyPr>
            <a:normAutofit/>
          </a:bodyPr>
          <a:lstStyle/>
          <a:p>
            <a:r>
              <a:rPr lang="da-DK" dirty="0"/>
              <a:t>Læg ikke billeder ind i højre side på slides med mytebaggrund! Så kommer der til at ske for meget </a:t>
            </a:r>
            <a:br>
              <a:rPr lang="da-DK" dirty="0"/>
            </a:br>
            <a:r>
              <a:rPr lang="da-DK" dirty="0"/>
              <a:t>på siderne.</a:t>
            </a:r>
          </a:p>
          <a:p>
            <a:r>
              <a:rPr lang="da-DK" dirty="0"/>
              <a:t>Når du bruger billeder i denne slide, så lad dem fylde siden. Se eksemplerne længere fremme i masteren her.</a:t>
            </a:r>
          </a:p>
          <a:p>
            <a:r>
              <a:rPr lang="da-DK" dirty="0"/>
              <a:t>ENTEN billede, ELLER myte. </a:t>
            </a:r>
          </a:p>
          <a:p>
            <a:r>
              <a:rPr lang="da-DK" dirty="0"/>
              <a:t>God arbejdslyst </a:t>
            </a:r>
            <a:r>
              <a:rPr lang="da-DK" dirty="0">
                <a:sym typeface="Wingdings"/>
              </a:rPr>
              <a:t></a:t>
            </a: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 idx="4294967295"/>
          </p:nvPr>
        </p:nvSpPr>
        <p:spPr>
          <a:xfrm>
            <a:off x="838201" y="728241"/>
            <a:ext cx="10082348" cy="1374880"/>
          </a:xfrm>
        </p:spPr>
        <p:txBody>
          <a:bodyPr/>
          <a:lstStyle/>
          <a:p>
            <a:r>
              <a:rPr lang="da-DK" dirty="0"/>
              <a:t>Dette er overskriften</a:t>
            </a:r>
          </a:p>
        </p:txBody>
      </p:sp>
    </p:spTree>
    <p:extLst>
      <p:ext uri="{BB962C8B-B14F-4D97-AF65-F5344CB8AC3E}">
        <p14:creationId xmlns:p14="http://schemas.microsoft.com/office/powerpoint/2010/main" val="173013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Dette er overskriften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Dette er en tekst, </a:t>
            </a:r>
            <a:br>
              <a:rPr lang="da-DK" dirty="0"/>
            </a:br>
            <a:r>
              <a:rPr lang="da-DK" dirty="0"/>
              <a:t>der er vigtig at fremhæve</a:t>
            </a:r>
          </a:p>
        </p:txBody>
      </p:sp>
    </p:spTree>
    <p:extLst>
      <p:ext uri="{BB962C8B-B14F-4D97-AF65-F5344CB8AC3E}">
        <p14:creationId xmlns:p14="http://schemas.microsoft.com/office/powerpoint/2010/main" val="126202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Dette er overskriften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Dette er en tekst, </a:t>
            </a:r>
            <a:br>
              <a:rPr lang="da-DK" dirty="0"/>
            </a:br>
            <a:r>
              <a:rPr lang="da-DK" dirty="0"/>
              <a:t>der er vigtig </a:t>
            </a:r>
            <a:br>
              <a:rPr lang="da-DK" dirty="0"/>
            </a:br>
            <a:r>
              <a:rPr lang="da-DK" dirty="0"/>
              <a:t>t fremhæve</a:t>
            </a:r>
          </a:p>
        </p:txBody>
      </p:sp>
    </p:spTree>
    <p:extLst>
      <p:ext uri="{BB962C8B-B14F-4D97-AF65-F5344CB8AC3E}">
        <p14:creationId xmlns:p14="http://schemas.microsoft.com/office/powerpoint/2010/main" val="9904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Dette er overskriften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Dette er en tekst, </a:t>
            </a:r>
            <a:br>
              <a:rPr lang="da-DK" dirty="0"/>
            </a:br>
            <a:r>
              <a:rPr lang="da-DK" dirty="0"/>
              <a:t>der er vigtig at fremhæve</a:t>
            </a:r>
          </a:p>
        </p:txBody>
      </p:sp>
    </p:spTree>
    <p:extLst>
      <p:ext uri="{BB962C8B-B14F-4D97-AF65-F5344CB8AC3E}">
        <p14:creationId xmlns:p14="http://schemas.microsoft.com/office/powerpoint/2010/main" val="1694162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Dette er overskriften</a:t>
            </a:r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675" y="591664"/>
            <a:ext cx="8445284" cy="563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31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Dette er overskriften</a:t>
            </a:r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22" y="591664"/>
            <a:ext cx="8439190" cy="5630189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9BF257B0-4100-9848-9F9E-C465C6A7EC3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4436" y="591664"/>
            <a:ext cx="5295045" cy="353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225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Dette er overskriften</a:t>
            </a: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1934" y="-1135537"/>
            <a:ext cx="12509417" cy="8345633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2411" y="5843683"/>
            <a:ext cx="2479588" cy="78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573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Dette er overskriften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/>
              <a:t>Det kan være svært at overskue tekst i to kolonner! </a:t>
            </a:r>
          </a:p>
          <a:p>
            <a:r>
              <a:rPr lang="da-DK" dirty="0"/>
              <a:t>Overvej om du kan nøjes med en kolonne </a:t>
            </a:r>
            <a:r>
              <a:rPr lang="da-DK" dirty="0">
                <a:sym typeface="Wingdings"/>
              </a:rPr>
              <a:t></a:t>
            </a:r>
          </a:p>
          <a:p>
            <a:r>
              <a:rPr lang="da-DK" dirty="0"/>
              <a:t>Nam </a:t>
            </a:r>
            <a:r>
              <a:rPr lang="da-DK" dirty="0" err="1"/>
              <a:t>vestibulum</a:t>
            </a:r>
            <a:r>
              <a:rPr lang="da-DK" dirty="0"/>
              <a:t>, </a:t>
            </a:r>
            <a:r>
              <a:rPr lang="da-DK" dirty="0" err="1"/>
              <a:t>ipsum</a:t>
            </a:r>
            <a:r>
              <a:rPr lang="da-DK" dirty="0"/>
              <a:t> sit </a:t>
            </a:r>
            <a:r>
              <a:rPr lang="da-DK" dirty="0" err="1"/>
              <a:t>amet</a:t>
            </a:r>
            <a:r>
              <a:rPr lang="da-DK" dirty="0"/>
              <a:t> </a:t>
            </a:r>
            <a:r>
              <a:rPr lang="da-DK" dirty="0" err="1"/>
              <a:t>tempor</a:t>
            </a:r>
            <a:r>
              <a:rPr lang="da-DK" dirty="0"/>
              <a:t> </a:t>
            </a:r>
            <a:r>
              <a:rPr lang="da-DK" dirty="0" err="1"/>
              <a:t>congue</a:t>
            </a:r>
            <a:r>
              <a:rPr lang="da-DK" dirty="0"/>
              <a:t>. 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/>
              <a:t>Standard side med to kolonners</a:t>
            </a:r>
          </a:p>
          <a:p>
            <a:r>
              <a:rPr lang="da-DK" dirty="0" err="1"/>
              <a:t>Morbi</a:t>
            </a:r>
            <a:r>
              <a:rPr lang="da-DK" dirty="0"/>
              <a:t> </a:t>
            </a:r>
            <a:r>
              <a:rPr lang="da-DK" dirty="0" err="1"/>
              <a:t>quis</a:t>
            </a:r>
            <a:r>
              <a:rPr lang="da-DK" dirty="0"/>
              <a:t> libero in eros </a:t>
            </a:r>
            <a:r>
              <a:rPr lang="da-DK" dirty="0" err="1"/>
              <a:t>congue</a:t>
            </a:r>
            <a:r>
              <a:rPr lang="da-DK" dirty="0"/>
              <a:t> </a:t>
            </a:r>
            <a:r>
              <a:rPr lang="da-DK" dirty="0" err="1"/>
              <a:t>vehicula</a:t>
            </a:r>
            <a:r>
              <a:rPr lang="da-DK" dirty="0"/>
              <a:t> in ac </a:t>
            </a:r>
            <a:r>
              <a:rPr lang="da-DK" dirty="0" err="1"/>
              <a:t>enim</a:t>
            </a:r>
            <a:r>
              <a:rPr lang="da-DK" dirty="0"/>
              <a:t>. </a:t>
            </a:r>
          </a:p>
          <a:p>
            <a:r>
              <a:rPr lang="da-DK" dirty="0"/>
              <a:t>Sørg for at nivellere de to højder, så det ser harmonisk ud.</a:t>
            </a:r>
          </a:p>
          <a:p>
            <a:pPr marL="0" indent="0">
              <a:buNone/>
            </a:pPr>
            <a:r>
              <a:rPr lang="da-DK" dirty="0">
                <a:hlinkClick r:id="rId3"/>
              </a:rPr>
              <a:t>Dette er et link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3022824"/>
      </p:ext>
    </p:extLst>
  </p:cSld>
  <p:clrMapOvr>
    <a:masterClrMapping/>
  </p:clrMapOvr>
</p:sld>
</file>

<file path=ppt/theme/theme1.xml><?xml version="1.0" encoding="utf-8"?>
<a:theme xmlns:a="http://schemas.openxmlformats.org/drawingml/2006/main" name="AirGreenland - Myth">
  <a:themeElements>
    <a:clrScheme name="Air Greenland Colors">
      <a:dk1>
        <a:srgbClr val="082A36"/>
      </a:dk1>
      <a:lt1>
        <a:srgbClr val="FFFFFF"/>
      </a:lt1>
      <a:dk2>
        <a:srgbClr val="445469"/>
      </a:dk2>
      <a:lt2>
        <a:srgbClr val="E7E7E5"/>
      </a:lt2>
      <a:accent1>
        <a:srgbClr val="C31B2F"/>
      </a:accent1>
      <a:accent2>
        <a:srgbClr val="082A36"/>
      </a:accent2>
      <a:accent3>
        <a:srgbClr val="19B3EE"/>
      </a:accent3>
      <a:accent4>
        <a:srgbClr val="951223"/>
      </a:accent4>
      <a:accent5>
        <a:srgbClr val="FFA700"/>
      </a:accent5>
      <a:accent6>
        <a:srgbClr val="02A034"/>
      </a:accent6>
      <a:hlink>
        <a:srgbClr val="19B3EE"/>
      </a:hlink>
      <a:folHlink>
        <a:srgbClr val="6DC6F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ontor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3682</TotalTime>
  <Words>374</Words>
  <Application>Microsoft Macintosh PowerPoint</Application>
  <PresentationFormat>Widescreen</PresentationFormat>
  <Paragraphs>58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AirGreenland - Myth</vt:lpstr>
      <vt:lpstr>Her står titlen</vt:lpstr>
      <vt:lpstr>Dette er overskriften</vt:lpstr>
      <vt:lpstr>Dette er overskriften</vt:lpstr>
      <vt:lpstr>Dette er overskriften</vt:lpstr>
      <vt:lpstr>Dette er overskriften</vt:lpstr>
      <vt:lpstr>Dette er overskriften</vt:lpstr>
      <vt:lpstr>Dette er overskriften</vt:lpstr>
      <vt:lpstr>Dette er overskriften</vt:lpstr>
      <vt:lpstr>Dette er overskriften</vt:lpstr>
      <vt:lpstr>Dette er overskriften</vt:lpstr>
      <vt:lpstr>”Dette er et citatslide  - det kan med fordel bruges til  sektionsslide også”</vt:lpstr>
      <vt:lpstr>Her står diagrammets overskrift</vt:lpstr>
      <vt:lpstr>Her står diagrammets overskrift</vt:lpstr>
      <vt:lpstr>Titel på diagram</vt:lpstr>
      <vt:lpstr>Titel på diagram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Sjoukje Busck</dc:creator>
  <cp:lastModifiedBy>Sjoukje Busck</cp:lastModifiedBy>
  <cp:revision>46</cp:revision>
  <dcterms:created xsi:type="dcterms:W3CDTF">2017-11-20T09:00:56Z</dcterms:created>
  <dcterms:modified xsi:type="dcterms:W3CDTF">2018-05-25T08:26:14Z</dcterms:modified>
</cp:coreProperties>
</file>