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8" r:id="rId5"/>
    <p:sldId id="300" r:id="rId6"/>
    <p:sldId id="301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81" r:id="rId24"/>
    <p:sldId id="2980" r:id="rId25"/>
    <p:sldId id="293" r:id="rId26"/>
    <p:sldId id="276" r:id="rId27"/>
    <p:sldId id="1880" r:id="rId28"/>
    <p:sldId id="2963" r:id="rId29"/>
    <p:sldId id="2964" r:id="rId30"/>
    <p:sldId id="2973" r:id="rId31"/>
    <p:sldId id="2978" r:id="rId32"/>
    <p:sldId id="2752" r:id="rId33"/>
    <p:sldId id="363" r:id="rId34"/>
    <p:sldId id="348" r:id="rId35"/>
    <p:sldId id="365" r:id="rId36"/>
    <p:sldId id="349" r:id="rId37"/>
    <p:sldId id="299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0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1880"/>
            <p14:sldId id="2963"/>
            <p14:sldId id="2964"/>
            <p14:sldId id="2973"/>
            <p14:sldId id="2978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92"/>
  </p:normalViewPr>
  <p:slideViewPr>
    <p:cSldViewPr snapToGrid="0">
      <p:cViewPr varScale="1">
        <p:scale>
          <a:sx n="176" d="100"/>
          <a:sy n="176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02.12.2023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25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26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What’s</a:t>
            </a:r>
            <a:r>
              <a:rPr lang="da-DK"/>
              <a:t> in it for </a:t>
            </a:r>
            <a:r>
              <a:rPr lang="da-DK" err="1"/>
              <a:t>me</a:t>
            </a:r>
            <a:r>
              <a:rPr lang="da-DK"/>
              <a:t>?</a:t>
            </a:r>
            <a:endParaRPr lang="da-GL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92ECB-9DCE-462C-92A6-921D476EC793}" type="slidenum">
              <a:rPr kumimoji="0" lang="da-G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G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1" i="0">
                <a:latin typeface="KievitPro-Bold" panose="02000503040000020004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KievitPro-Regular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D69388-12F9-9F55-2136-F7FA2279E3B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2" r:id="rId28"/>
    <p:sldLayoutId id="2147483694" r:id="rId29"/>
    <p:sldLayoutId id="2147483695" r:id="rId30"/>
    <p:sldLayoutId id="2147483696" r:id="rId31"/>
    <p:sldLayoutId id="2147483698" r:id="rId32"/>
    <p:sldLayoutId id="2147483701" r:id="rId33"/>
    <p:sldLayoutId id="2147483702" r:id="rId34"/>
    <p:sldLayoutId id="2147483707" r:id="rId35"/>
    <p:sldLayoutId id="2147483709" r:id="rId36"/>
    <p:sldLayoutId id="2147483710" r:id="rId37"/>
    <p:sldLayoutId id="2147483713" r:id="rId38"/>
    <p:sldLayoutId id="2147483715" r:id="rId39"/>
    <p:sldLayoutId id="2147483718" r:id="rId40"/>
    <p:sldLayoutId id="2147483686" r:id="rId41"/>
    <p:sldLayoutId id="2147483724" r:id="rId4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hart" Target="../charts/chart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chart" Target="../charts/chart2.xml"/><Relationship Id="rId9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25C4834-4FC9-6D1C-CB3E-8ECB51614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9C3AF-2FF7-F261-7F2A-621339D1BD83}"/>
              </a:ext>
            </a:extLst>
          </p:cNvPr>
          <p:cNvSpPr txBox="1"/>
          <p:nvPr/>
        </p:nvSpPr>
        <p:spPr>
          <a:xfrm>
            <a:off x="2070894" y="4138582"/>
            <a:ext cx="8050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Undertitel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1987BDC8-4AA6-AB20-6F49-6219BFF4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7" y="4830762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ladsholder til billede 7" descr="Et billede, der indeholder fly, sky, udendørs, høvl/fly&#10;&#10;Automatisk genereret beskrivelse">
            <a:extLst>
              <a:ext uri="{FF2B5EF4-FFF2-40B4-BE49-F238E27FC236}">
                <a16:creationId xmlns:a16="http://schemas.microsoft.com/office/drawing/2014/main" id="{EED350BE-5E90-3EAC-DBF4-BFC6D73BE4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5C792F5-7EAC-3F38-67B6-DE333883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4FE821-BDD8-994A-2EFA-1B1A885E7E41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B9083DC-1336-4E2E-7706-2919A56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27BFD2-8623-4F50-EB6D-EFC9D4D7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392CA0-F25D-BD95-5137-B99D1B097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7" y="166914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, mirror&#10;&#10;Description automatically generated">
            <a:extLst>
              <a:ext uri="{FF2B5EF4-FFF2-40B4-BE49-F238E27FC236}">
                <a16:creationId xmlns:a16="http://schemas.microsoft.com/office/drawing/2014/main" id="{35C59495-4A8B-4EC4-A90B-7951BF3B1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58" y="4944965"/>
            <a:ext cx="2715686" cy="188088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E9954E-E7F1-44CF-919B-39D7BE13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22" y="63740"/>
            <a:ext cx="2550923" cy="2498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C78F2-6C33-3E4F-A8FF-685A612E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9" y="462986"/>
            <a:ext cx="10515600" cy="785202"/>
          </a:xfrm>
        </p:spPr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flåde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D59BC-5CB9-1B40-BD58-D8850CAB2ECA}"/>
              </a:ext>
            </a:extLst>
          </p:cNvPr>
          <p:cNvSpPr/>
          <p:nvPr/>
        </p:nvSpPr>
        <p:spPr>
          <a:xfrm>
            <a:off x="460289" y="2310523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Airbus  330-200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278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Antal: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Opgaver: </a:t>
            </a:r>
            <a:r>
              <a:rPr lang="da-DK" sz="1400">
                <a:solidFill>
                  <a:srgbClr val="000000"/>
                </a:solidFill>
              </a:rPr>
              <a:t>Rutetrafik </a:t>
            </a:r>
            <a:r>
              <a:rPr lang="da-DK" sz="1400" err="1">
                <a:solidFill>
                  <a:srgbClr val="000000"/>
                </a:solidFill>
              </a:rPr>
              <a:t>atlant</a:t>
            </a:r>
            <a:r>
              <a:rPr lang="da-DK" sz="1400">
                <a:solidFill>
                  <a:srgbClr val="000000"/>
                </a:solidFill>
              </a:rPr>
              <a:t> + charter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E10A-0AB1-E247-9D3B-4BBCC75318A0}"/>
              </a:ext>
            </a:extLst>
          </p:cNvPr>
          <p:cNvSpPr/>
          <p:nvPr/>
        </p:nvSpPr>
        <p:spPr>
          <a:xfrm>
            <a:off x="4300769" y="2310523"/>
            <a:ext cx="390978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Dash 8-200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37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Rutetrafik indenrigs + 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1F9699-A1A9-1643-BAC2-25FA0C323E39}"/>
              </a:ext>
            </a:extLst>
          </p:cNvPr>
          <p:cNvSpPr/>
          <p:nvPr/>
        </p:nvSpPr>
        <p:spPr>
          <a:xfrm>
            <a:off x="8129057" y="2310523"/>
            <a:ext cx="3659451" cy="152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King Air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8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 err="1">
                <a:solidFill>
                  <a:srgbClr val="000000"/>
                </a:solidFill>
              </a:rPr>
              <a:t>Medevac</a:t>
            </a:r>
            <a:endParaRPr lang="da-DK" sz="1400">
              <a:solidFill>
                <a:srgbClr val="000000"/>
              </a:solidFill>
            </a:endParaRP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CA6A70-191B-314A-B85A-F0E16E1F6BFB}"/>
              </a:ext>
            </a:extLst>
          </p:cNvPr>
          <p:cNvSpPr/>
          <p:nvPr/>
        </p:nvSpPr>
        <p:spPr>
          <a:xfrm>
            <a:off x="4300769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Bell 212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13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Servicekontrakt ruter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 alder: </a:t>
            </a:r>
            <a:r>
              <a:rPr lang="da-DK" sz="1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B7F461-C2A3-5F41-BBA0-47A260808194}"/>
              </a:ext>
            </a:extLst>
          </p:cNvPr>
          <p:cNvSpPr/>
          <p:nvPr/>
        </p:nvSpPr>
        <p:spPr>
          <a:xfrm>
            <a:off x="8129057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AS 350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5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9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brug: </a:t>
            </a:r>
            <a:r>
              <a:rPr lang="da-DK" sz="1400">
                <a:solidFill>
                  <a:srgbClr val="000000"/>
                </a:solidFill>
              </a:rPr>
              <a:t>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3" name="Picture 2" descr="A picture containing indoor, sitting, large, table&#10;&#10;Description automatically generated">
            <a:extLst>
              <a:ext uri="{FF2B5EF4-FFF2-40B4-BE49-F238E27FC236}">
                <a16:creationId xmlns:a16="http://schemas.microsoft.com/office/drawing/2014/main" id="{34D5641D-BDBB-42E1-AF19-214B3B3B1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7" y="3731271"/>
            <a:ext cx="3057525" cy="1359028"/>
          </a:xfrm>
          <a:prstGeom prst="rect">
            <a:avLst/>
          </a:prstGeom>
        </p:spPr>
      </p:pic>
      <p:pic>
        <p:nvPicPr>
          <p:cNvPr id="7" name="Picture 6" descr="A picture containing dark, sitting, computer, room&#10;&#10;Description automatically generated">
            <a:extLst>
              <a:ext uri="{FF2B5EF4-FFF2-40B4-BE49-F238E27FC236}">
                <a16:creationId xmlns:a16="http://schemas.microsoft.com/office/drawing/2014/main" id="{73D0BE61-3147-4C60-8707-06BE0FD6E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9" y="3456480"/>
            <a:ext cx="4293966" cy="190860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9DABE8-2378-47FA-BE4B-98AE247F21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12" y="952552"/>
            <a:ext cx="3477964" cy="1545907"/>
          </a:xfrm>
          <a:prstGeom prst="rect">
            <a:avLst/>
          </a:prstGeom>
        </p:spPr>
      </p:pic>
      <p:pic>
        <p:nvPicPr>
          <p:cNvPr id="4" name="Picture 3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0B901806-985D-41AA-BB03-8A6463738A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07" y="864238"/>
            <a:ext cx="3333750" cy="2357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9F214-CDD7-4B27-AFE2-381DC200E054}"/>
              </a:ext>
            </a:extLst>
          </p:cNvPr>
          <p:cNvSpPr/>
          <p:nvPr/>
        </p:nvSpPr>
        <p:spPr>
          <a:xfrm>
            <a:off x="584522" y="5205664"/>
            <a:ext cx="3193280" cy="127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H225 Super Puma (AWSAR)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-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2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>
                <a:solidFill>
                  <a:srgbClr val="000000"/>
                </a:solidFill>
              </a:rPr>
              <a:t>SAR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Ibrugtaget: </a:t>
            </a:r>
            <a:r>
              <a:rPr lang="da-DK" sz="1400" err="1">
                <a:solidFill>
                  <a:srgbClr val="000000"/>
                </a:solidFill>
              </a:rPr>
              <a:t>Dec</a:t>
            </a:r>
            <a:r>
              <a:rPr lang="da-DK" sz="1400">
                <a:solidFill>
                  <a:srgbClr val="000000"/>
                </a:solidFill>
              </a:rPr>
              <a:t> 2020</a:t>
            </a:r>
          </a:p>
        </p:txBody>
      </p:sp>
      <p:pic>
        <p:nvPicPr>
          <p:cNvPr id="22" name="Picture 21" descr="A picture containing airplane, person, track&#10;&#10;Description automatically generated">
            <a:extLst>
              <a:ext uri="{FF2B5EF4-FFF2-40B4-BE49-F238E27FC236}">
                <a16:creationId xmlns:a16="http://schemas.microsoft.com/office/drawing/2014/main" id="{2681D1CE-2A72-4D27-B6B1-975E30A109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" y="3731271"/>
            <a:ext cx="3594934" cy="1597899"/>
          </a:xfrm>
          <a:prstGeom prst="rect">
            <a:avLst/>
          </a:prstGeom>
        </p:spPr>
      </p:pic>
      <p:pic>
        <p:nvPicPr>
          <p:cNvPr id="12" name="Billede 11" descr="Et billede, der indeholder Flyrejse, høvl/fly, luftfartøj, transport&#10;&#10;Automatisk genereret beskrivelse">
            <a:extLst>
              <a:ext uri="{FF2B5EF4-FFF2-40B4-BE49-F238E27FC236}">
                <a16:creationId xmlns:a16="http://schemas.microsoft.com/office/drawing/2014/main" id="{AA3B78FD-01C3-E3FD-4373-1CCD9B628D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25" y="458165"/>
            <a:ext cx="4555968" cy="256273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1DEB323-923C-2E4F-B01A-55B7F925EB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977E724-861E-7B14-8EAE-CF25B754E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30ACFC0-2118-CBA9-021A-5272FD6AC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57852"/>
            <a:ext cx="1052523" cy="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vej/gade, høvl/fly&#10;&#10;Automatisk genereret beskrivelse">
            <a:extLst>
              <a:ext uri="{FF2B5EF4-FFF2-40B4-BE49-F238E27FC236}">
                <a16:creationId xmlns:a16="http://schemas.microsoft.com/office/drawing/2014/main" id="{9C13416D-43D4-0C57-4A29-FD29BF87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B1F0837-C35D-42DE-B08C-DC8E2CAEF047}"/>
              </a:ext>
            </a:extLst>
          </p:cNvPr>
          <p:cNvSpPr txBox="1">
            <a:spLocks/>
          </p:cNvSpPr>
          <p:nvPr/>
        </p:nvSpPr>
        <p:spPr>
          <a:xfrm>
            <a:off x="782938" y="931464"/>
            <a:ext cx="7364775" cy="1124863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Search and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Rescue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Ujaasinerit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annaassiniarnerillu</a:t>
            </a:r>
            <a:endParaRPr kumimoji="0" lang="da-DK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85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transport, luftfartøj, høvl/fly&#10;&#10;Automatisk genereret beskrivelse">
            <a:extLst>
              <a:ext uri="{FF2B5EF4-FFF2-40B4-BE49-F238E27FC236}">
                <a16:creationId xmlns:a16="http://schemas.microsoft.com/office/drawing/2014/main" id="{ED04E8DE-3B27-A292-E30E-04BC177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5E6490-5D4A-CF05-FDC2-F65605ADD282}"/>
              </a:ext>
            </a:extLst>
          </p:cNvPr>
          <p:cNvSpPr txBox="1"/>
          <p:nvPr/>
        </p:nvSpPr>
        <p:spPr>
          <a:xfrm>
            <a:off x="882502" y="627321"/>
            <a:ext cx="6741042" cy="58477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Atlantikoq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qulaallugu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-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atlanten</a:t>
            </a:r>
            <a:endParaRPr kumimoji="0" lang="da-G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1452</Words>
  <Application>Microsoft Macintosh PowerPoint</Application>
  <PresentationFormat>Widescreen</PresentationFormat>
  <Paragraphs>188</Paragraphs>
  <Slides>34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Calibri-Bold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Air Greenlands flåde</vt:lpstr>
      <vt:lpstr>Ejerstruktur ændret i maj 2019</vt:lpstr>
      <vt:lpstr>Air Greenland A/S - En koncern med datterselskaber på tværs af værdikæden</vt:lpstr>
      <vt:lpstr>PowerPoint-præsentation</vt:lpstr>
      <vt:lpstr>PowerPoint-præsentation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10</cp:revision>
  <dcterms:created xsi:type="dcterms:W3CDTF">2018-05-31T16:17:31Z</dcterms:created>
  <dcterms:modified xsi:type="dcterms:W3CDTF">2023-12-02T19:03:31Z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