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9"/>
  </p:notesMasterIdLst>
  <p:sldIdLst>
    <p:sldId id="258" r:id="rId5"/>
    <p:sldId id="300" r:id="rId6"/>
    <p:sldId id="301" r:id="rId7"/>
    <p:sldId id="257" r:id="rId8"/>
    <p:sldId id="259" r:id="rId9"/>
    <p:sldId id="260" r:id="rId10"/>
    <p:sldId id="261" r:id="rId11"/>
    <p:sldId id="262" r:id="rId12"/>
    <p:sldId id="263" r:id="rId13"/>
    <p:sldId id="266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90" r:id="rId22"/>
    <p:sldId id="292" r:id="rId23"/>
    <p:sldId id="2981" r:id="rId24"/>
    <p:sldId id="2980" r:id="rId25"/>
    <p:sldId id="293" r:id="rId26"/>
    <p:sldId id="276" r:id="rId27"/>
    <p:sldId id="1880" r:id="rId28"/>
    <p:sldId id="2963" r:id="rId29"/>
    <p:sldId id="2964" r:id="rId30"/>
    <p:sldId id="2973" r:id="rId31"/>
    <p:sldId id="2978" r:id="rId32"/>
    <p:sldId id="2752" r:id="rId33"/>
    <p:sldId id="363" r:id="rId34"/>
    <p:sldId id="348" r:id="rId35"/>
    <p:sldId id="365" r:id="rId36"/>
    <p:sldId id="349" r:id="rId37"/>
    <p:sldId id="299" r:id="rId38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sektion" id="{8AFD4D17-90F6-3343-9B5A-93E70962DB7C}">
          <p14:sldIdLst>
            <p14:sldId id="258"/>
            <p14:sldId id="300"/>
            <p14:sldId id="301"/>
            <p14:sldId id="257"/>
            <p14:sldId id="259"/>
            <p14:sldId id="260"/>
            <p14:sldId id="261"/>
            <p14:sldId id="262"/>
            <p14:sldId id="263"/>
            <p14:sldId id="266"/>
            <p14:sldId id="282"/>
            <p14:sldId id="283"/>
            <p14:sldId id="284"/>
            <p14:sldId id="285"/>
            <p14:sldId id="286"/>
            <p14:sldId id="287"/>
            <p14:sldId id="288"/>
            <p14:sldId id="290"/>
            <p14:sldId id="292"/>
            <p14:sldId id="2981"/>
            <p14:sldId id="2980"/>
            <p14:sldId id="293"/>
            <p14:sldId id="276"/>
            <p14:sldId id="1880"/>
            <p14:sldId id="2963"/>
            <p14:sldId id="2964"/>
            <p14:sldId id="2973"/>
            <p14:sldId id="2978"/>
            <p14:sldId id="2752"/>
          </p14:sldIdLst>
        </p14:section>
        <p14:section name="Breakerslides" id="{C49634A7-9C71-0D42-829C-F0A8EE4A5051}">
          <p14:sldIdLst>
            <p14:sldId id="363"/>
            <p14:sldId id="348"/>
            <p14:sldId id="365"/>
            <p14:sldId id="349"/>
          </p14:sldIdLst>
        </p14:section>
        <p14:section name="Breakerslides fotos" id="{C00F2F28-C5B2-9148-88FB-814C558F47FF}">
          <p14:sldIdLst>
            <p14:sldId id="29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OHDZA-Mikkel Søndergård" initials="GS" lastIdx="8" clrIdx="0">
    <p:extLst>
      <p:ext uri="{19B8F6BF-5375-455C-9EA6-DF929625EA0E}">
        <p15:presenceInfo xmlns:p15="http://schemas.microsoft.com/office/powerpoint/2012/main" userId="S::51293@airgreenland.gl::c0118eed-7f3e-42c1-9fbd-8c82c4ae51a8" providerId="AD"/>
      </p:ext>
    </p:extLst>
  </p:cmAuthor>
  <p:cmAuthor id="2" name="GOHSLE-Lars Frederik Kleemann-Andersen" initials="GFK" lastIdx="1" clrIdx="1">
    <p:extLst>
      <p:ext uri="{19B8F6BF-5375-455C-9EA6-DF929625EA0E}">
        <p15:presenceInfo xmlns:p15="http://schemas.microsoft.com/office/powerpoint/2012/main" userId="S::51273@airgreenland.gl::1cf6d633-6912-4ab0-b111-14b6be43c6d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B01C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/>
    <p:restoredTop sz="94692"/>
  </p:normalViewPr>
  <p:slideViewPr>
    <p:cSldViewPr snapToGrid="0">
      <p:cViewPr varScale="1">
        <p:scale>
          <a:sx n="176" d="100"/>
          <a:sy n="176" d="100"/>
        </p:scale>
        <p:origin x="20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936905378429701"/>
          <c:y val="0.12920707317129199"/>
          <c:w val="0.65668493485403601"/>
          <c:h val="0.76085174187187998"/>
        </c:manualLayout>
      </c:layout>
      <c:doughnutChart>
        <c:varyColors val="1"/>
        <c:ser>
          <c:idx val="0"/>
          <c:order val="0"/>
          <c:tx>
            <c:strRef>
              <c:f>'Ark1'!$B$1</c:f>
              <c:strCache>
                <c:ptCount val="1"/>
                <c:pt idx="0">
                  <c:v>Andel i %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085C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F61-3F43-9C99-5012166F14E3}"/>
              </c:ext>
            </c:extLst>
          </c:dPt>
          <c:dPt>
            <c:idx val="1"/>
            <c:bubble3D val="0"/>
            <c:spPr>
              <a:solidFill>
                <a:srgbClr val="0954A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F61-3F43-9C99-5012166F14E3}"/>
              </c:ext>
            </c:extLst>
          </c:dPt>
          <c:dPt>
            <c:idx val="2"/>
            <c:bubble3D val="0"/>
            <c:spPr>
              <a:solidFill>
                <a:srgbClr val="C4112E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F61-3F43-9C99-5012166F14E3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F61-3F43-9C99-5012166F14E3}"/>
              </c:ext>
            </c:extLst>
          </c:dPt>
          <c:dPt>
            <c:idx val="4"/>
            <c:bubble3D val="0"/>
            <c:spPr>
              <a:solidFill>
                <a:schemeClr val="accent3">
                  <a:tint val="83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F61-3F43-9C99-5012166F14E3}"/>
              </c:ext>
            </c:extLst>
          </c:dPt>
          <c:dPt>
            <c:idx val="5"/>
            <c:bubble3D val="0"/>
            <c:spPr>
              <a:solidFill>
                <a:schemeClr val="accent3">
                  <a:tint val="6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BF61-3F43-9C99-5012166F14E3}"/>
              </c:ext>
            </c:extLst>
          </c:dPt>
          <c:dPt>
            <c:idx val="6"/>
            <c:bubble3D val="0"/>
            <c:spPr>
              <a:solidFill>
                <a:schemeClr val="accent3">
                  <a:tint val="48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BF61-3F43-9C99-5012166F14E3}"/>
              </c:ext>
            </c:extLst>
          </c:dPt>
          <c:cat>
            <c:strRef>
              <c:f>'Ark1'!$A$2:$A$8</c:f>
              <c:strCache>
                <c:ptCount val="3"/>
                <c:pt idx="0">
                  <c:v>Selvstyret</c:v>
                </c:pt>
                <c:pt idx="1">
                  <c:v>SAS</c:v>
                </c:pt>
                <c:pt idx="2">
                  <c:v>Staten</c:v>
                </c:pt>
              </c:strCache>
            </c:strRef>
          </c:cat>
          <c:val>
            <c:numRef>
              <c:f>'Ark1'!$B$2:$B$8</c:f>
              <c:numCache>
                <c:formatCode>General</c:formatCode>
                <c:ptCount val="7"/>
                <c:pt idx="0">
                  <c:v>37.5</c:v>
                </c:pt>
                <c:pt idx="1">
                  <c:v>37.5</c:v>
                </c:pt>
                <c:pt idx="2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F61-3F43-9C99-5012166F14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936905378429701"/>
          <c:y val="0.12920707317129199"/>
          <c:w val="0.65668493485403601"/>
          <c:h val="0.76085174187187998"/>
        </c:manualLayout>
      </c:layout>
      <c:doughnutChart>
        <c:varyColors val="1"/>
        <c:ser>
          <c:idx val="0"/>
          <c:order val="0"/>
          <c:tx>
            <c:strRef>
              <c:f>'Ark1'!$B$1</c:f>
              <c:strCache>
                <c:ptCount val="1"/>
                <c:pt idx="0">
                  <c:v>Andel i %</c:v>
                </c:pt>
              </c:strCache>
            </c:strRef>
          </c:tx>
          <c:spPr>
            <a:solidFill>
              <a:srgbClr val="0085C8"/>
            </a:solidFill>
            <a:ln>
              <a:noFill/>
            </a:ln>
          </c:spPr>
          <c:dPt>
            <c:idx val="0"/>
            <c:bubble3D val="0"/>
            <c:spPr>
              <a:solidFill>
                <a:srgbClr val="0085C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B3D-EE47-95B8-883FE7DD09C2}"/>
              </c:ext>
            </c:extLst>
          </c:dPt>
          <c:dPt>
            <c:idx val="1"/>
            <c:bubble3D val="0"/>
            <c:spPr>
              <a:solidFill>
                <a:srgbClr val="0085C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B3D-EE47-95B8-883FE7DD09C2}"/>
              </c:ext>
            </c:extLst>
          </c:dPt>
          <c:dPt>
            <c:idx val="2"/>
            <c:bubble3D val="0"/>
            <c:spPr>
              <a:solidFill>
                <a:srgbClr val="0085C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B3D-EE47-95B8-883FE7DD09C2}"/>
              </c:ext>
            </c:extLst>
          </c:dPt>
          <c:dPt>
            <c:idx val="3"/>
            <c:bubble3D val="0"/>
            <c:spPr>
              <a:solidFill>
                <a:srgbClr val="0085C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B3D-EE47-95B8-883FE7DD09C2}"/>
              </c:ext>
            </c:extLst>
          </c:dPt>
          <c:dPt>
            <c:idx val="4"/>
            <c:bubble3D val="0"/>
            <c:spPr>
              <a:solidFill>
                <a:srgbClr val="0085C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B3D-EE47-95B8-883FE7DD09C2}"/>
              </c:ext>
            </c:extLst>
          </c:dPt>
          <c:dPt>
            <c:idx val="5"/>
            <c:bubble3D val="0"/>
            <c:spPr>
              <a:solidFill>
                <a:srgbClr val="0085C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B3D-EE47-95B8-883FE7DD09C2}"/>
              </c:ext>
            </c:extLst>
          </c:dPt>
          <c:dPt>
            <c:idx val="6"/>
            <c:bubble3D val="0"/>
            <c:spPr>
              <a:solidFill>
                <a:srgbClr val="0085C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5B3D-EE47-95B8-883FE7DD09C2}"/>
              </c:ext>
            </c:extLst>
          </c:dPt>
          <c:cat>
            <c:strRef>
              <c:f>'Ark1'!$A$2</c:f>
              <c:strCache>
                <c:ptCount val="1"/>
                <c:pt idx="0">
                  <c:v>Selvstyret</c:v>
                </c:pt>
              </c:strCache>
            </c:strRef>
          </c:cat>
          <c:val>
            <c:numRef>
              <c:f>'Ark1'!$B$2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B3D-EE47-95B8-883FE7DD09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KievitPro-Regular" panose="02000503040000020004" pitchFamily="2" charset="0"/>
              </a:defRPr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KievitPro-Regular" panose="02000503040000020004" pitchFamily="2" charset="0"/>
              </a:defRPr>
            </a:lvl1pPr>
          </a:lstStyle>
          <a:p>
            <a:fld id="{41EC47ED-B133-174B-9F43-6DE16B2A18EB}" type="datetimeFigureOut">
              <a:rPr lang="da-DK" smtClean="0"/>
              <a:pPr/>
              <a:t>02.12.2023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KievitPro-Regular" panose="02000503040000020004" pitchFamily="2" charset="0"/>
              </a:defRPr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KievitPro-Regular" panose="02000503040000020004" pitchFamily="2" charset="0"/>
              </a:defRPr>
            </a:lvl1pPr>
          </a:lstStyle>
          <a:p>
            <a:fld id="{AFE768E2-442D-B84D-8BE1-DE4ADA3ECD45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18060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KievitPro-Regular" panose="02000503040000020004" pitchFamily="2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KievitPro-Regular" panose="02000503040000020004" pitchFamily="2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KievitPro-Regular" panose="02000503040000020004" pitchFamily="2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KievitPro-Regular" panose="02000503040000020004" pitchFamily="2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KievitPro-Regular" panose="02000503040000020004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1" i="0" u="none" strike="noStrike">
                <a:solidFill>
                  <a:srgbClr val="ECECF1"/>
                </a:solidFill>
                <a:effectLst/>
                <a:latin typeface="Söhne"/>
              </a:rPr>
              <a:t>Slide 4: Designkoncept</a:t>
            </a:r>
            <a:br>
              <a:rPr lang="da-DK" b="1" i="0" u="none" strike="noStrike">
                <a:solidFill>
                  <a:srgbClr val="ECECF1"/>
                </a:solidFill>
                <a:effectLst/>
                <a:latin typeface="Söhne"/>
              </a:rPr>
            </a:br>
            <a:r>
              <a:rPr lang="da-DK" b="0" i="0" u="none" strike="noStrike">
                <a:solidFill>
                  <a:srgbClr val="ECECF1"/>
                </a:solidFill>
                <a:effectLst/>
                <a:latin typeface="Söhne"/>
              </a:rPr>
              <a:t>Træd ind i vores designkoncept, hvor grønlandske landskaber kommer til live. Forestil dig kabinen som isblå nuancer, isen og klippe toner inspireret af den betagende natur i Grønland. Detaljer af traditionelle grønlandske kunstmotiver og mønstre vil også få en plads i vores nye uniformer.</a:t>
            </a:r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53CAB8-C339-AA46-B0E1-7268028CC145}" type="slidenum">
              <a:rPr lang="da-DK" smtClean="0"/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05778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1" i="0" u="none" strike="noStrike">
                <a:solidFill>
                  <a:srgbClr val="ECECF1"/>
                </a:solidFill>
                <a:effectLst/>
                <a:latin typeface="Söhne"/>
              </a:rPr>
              <a:t>Slide 2: Gennemgang af nuværende uniformer</a:t>
            </a:r>
            <a:br>
              <a:rPr lang="da-DK" b="1" i="0" u="none" strike="noStrike">
                <a:solidFill>
                  <a:srgbClr val="ECECF1"/>
                </a:solidFill>
                <a:effectLst/>
                <a:latin typeface="Söhne"/>
              </a:rPr>
            </a:br>
            <a:r>
              <a:rPr lang="da-DK" b="0" i="0" u="none" strike="noStrike">
                <a:solidFill>
                  <a:srgbClr val="ECECF1"/>
                </a:solidFill>
                <a:effectLst/>
                <a:latin typeface="Söhne"/>
              </a:rPr>
              <a:t>Lad os tage et kig på vores nuværende uniformer. Mens de har tjent os godt, er vi spændte på at udvikle dem og indføre grønlandske elementer i designet. Mens vi går videre, kan I se den subtile transformation, der ekkoer skønheden og essensen af Grønland</a:t>
            </a:r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53CAB8-C339-AA46-B0E1-7268028CC145}" type="slidenum">
              <a:rPr lang="da-DK" smtClean="0"/>
              <a:t>21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20003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992ECB-9DCE-462C-92A6-921D476EC793}" type="slidenum">
              <a:rPr lang="da-GL" smtClean="0"/>
              <a:t>23</a:t>
            </a:fld>
            <a:endParaRPr lang="da-GL"/>
          </a:p>
        </p:txBody>
      </p:sp>
    </p:spTree>
    <p:extLst>
      <p:ext uri="{BB962C8B-B14F-4D97-AF65-F5344CB8AC3E}">
        <p14:creationId xmlns:p14="http://schemas.microsoft.com/office/powerpoint/2010/main" val="191214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992ECB-9DCE-462C-92A6-921D476EC793}" type="slidenum">
              <a:rPr lang="da-GL" smtClean="0"/>
              <a:t>25</a:t>
            </a:fld>
            <a:endParaRPr lang="da-GL"/>
          </a:p>
        </p:txBody>
      </p:sp>
    </p:spTree>
    <p:extLst>
      <p:ext uri="{BB962C8B-B14F-4D97-AF65-F5344CB8AC3E}">
        <p14:creationId xmlns:p14="http://schemas.microsoft.com/office/powerpoint/2010/main" val="4033142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>
                <a:effectLst/>
                <a:latin typeface="Helvetica Neue" panose="02000503000000020004" pitchFamily="2" charset="0"/>
              </a:rPr>
              <a:t>Air Greenland er mere end blot et luftfartsselskab.</a:t>
            </a:r>
          </a:p>
          <a:p>
            <a:r>
              <a:rPr lang="da-DK">
                <a:effectLst/>
                <a:latin typeface="Helvetica Neue" panose="02000503000000020004" pitchFamily="2" charset="0"/>
              </a:rPr>
              <a:t>Det er en gruppe af virksomheder, der opererer inden for forskellige områder, herunder luftfart, turisme og aktiviteter.</a:t>
            </a:r>
          </a:p>
          <a:p>
            <a:r>
              <a:rPr lang="da-DK">
                <a:effectLst/>
                <a:latin typeface="Helvetica Neue" panose="02000503000000020004" pitchFamily="2" charset="0"/>
              </a:rPr>
              <a:t>Blandt koncernens datterselskaber er Grønlands Rejsebureau, Hotel </a:t>
            </a:r>
            <a:r>
              <a:rPr lang="da-DK" err="1">
                <a:effectLst/>
                <a:latin typeface="Helvetica Neue" panose="02000503000000020004" pitchFamily="2" charset="0"/>
              </a:rPr>
              <a:t>Arctic</a:t>
            </a:r>
            <a:r>
              <a:rPr lang="da-DK">
                <a:effectLst/>
                <a:latin typeface="Helvetica Neue" panose="02000503000000020004" pitchFamily="2" charset="0"/>
              </a:rPr>
              <a:t> og World of Greenland.</a:t>
            </a:r>
          </a:p>
          <a:p>
            <a:r>
              <a:rPr lang="da-DK">
                <a:effectLst/>
                <a:latin typeface="Helvetica Neue" panose="02000503000000020004" pitchFamily="2" charset="0"/>
              </a:rPr>
              <a:t>Disse selskaber arbejder sammen for at give besøgende en unik oplevelse i Grønland.</a:t>
            </a:r>
          </a:p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992ECB-9DCE-462C-92A6-921D476EC793}" type="slidenum">
              <a:rPr lang="da-GL" smtClean="0"/>
              <a:t>26</a:t>
            </a:fld>
            <a:endParaRPr lang="da-GL"/>
          </a:p>
        </p:txBody>
      </p:sp>
    </p:spTree>
    <p:extLst>
      <p:ext uri="{BB962C8B-B14F-4D97-AF65-F5344CB8AC3E}">
        <p14:creationId xmlns:p14="http://schemas.microsoft.com/office/powerpoint/2010/main" val="26057113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err="1"/>
              <a:t>What’s</a:t>
            </a:r>
            <a:r>
              <a:rPr lang="da-DK"/>
              <a:t> in it for </a:t>
            </a:r>
            <a:r>
              <a:rPr lang="da-DK" err="1"/>
              <a:t>me</a:t>
            </a:r>
            <a:r>
              <a:rPr lang="da-DK"/>
              <a:t>?</a:t>
            </a:r>
            <a:endParaRPr lang="da-GL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992ECB-9DCE-462C-92A6-921D476EC793}" type="slidenum">
              <a:rPr kumimoji="0" lang="da-G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da-G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20354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857399-ACAF-454E-BAEB-C09FD3F6DAF3}" type="slidenum">
              <a:rPr lang="da-DK" smtClean="0"/>
              <a:t>29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97710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y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4A7B367-77A2-B398-5980-12201C482F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857596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B01C32"/>
                </a:solidFill>
                <a:latin typeface="KievitPro-Regular" panose="02000503040000020004" pitchFamily="2" charset="0"/>
              </a:defRPr>
            </a:lvl1pPr>
          </a:lstStyle>
          <a:p>
            <a:fld id="{75AEF8FB-7EA4-054F-AB7A-3D3C302DD405}" type="datetimeFigureOut">
              <a:rPr lang="da-DK" smtClean="0"/>
              <a:pPr/>
              <a:t>02.12.2023</a:t>
            </a:fld>
            <a:endParaRPr lang="da-DK"/>
          </a:p>
        </p:txBody>
      </p:sp>
      <p:pic>
        <p:nvPicPr>
          <p:cNvPr id="4" name="Billede 3" descr="Et billede, der indeholder sort, mørke&#10;&#10;Automatisk genereret beskrivelse">
            <a:extLst>
              <a:ext uri="{FF2B5EF4-FFF2-40B4-BE49-F238E27FC236}">
                <a16:creationId xmlns:a16="http://schemas.microsoft.com/office/drawing/2014/main" id="{6077605D-0C8A-782C-6E37-682347958F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413" y="675861"/>
            <a:ext cx="11541982" cy="494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198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142446" y="0"/>
            <a:ext cx="5460641" cy="6858000"/>
          </a:xfrm>
          <a:custGeom>
            <a:avLst/>
            <a:gdLst>
              <a:gd name="connsiteX0" fmla="*/ 0 w 5460641"/>
              <a:gd name="connsiteY0" fmla="*/ 0 h 6858000"/>
              <a:gd name="connsiteX1" fmla="*/ 5460641 w 5460641"/>
              <a:gd name="connsiteY1" fmla="*/ 0 h 6858000"/>
              <a:gd name="connsiteX2" fmla="*/ 2730321 w 5460641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60641" h="6858000">
                <a:moveTo>
                  <a:pt x="0" y="0"/>
                </a:moveTo>
                <a:lnTo>
                  <a:pt x="5460641" y="0"/>
                </a:lnTo>
                <a:lnTo>
                  <a:pt x="2730321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10585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1467017" y="1957952"/>
            <a:ext cx="4578182" cy="2931548"/>
          </a:xfrm>
          <a:custGeom>
            <a:avLst/>
            <a:gdLst>
              <a:gd name="connsiteX0" fmla="*/ 4176632 w 4578182"/>
              <a:gd name="connsiteY0" fmla="*/ 2267382 h 2931548"/>
              <a:gd name="connsiteX1" fmla="*/ 3881097 w 4578182"/>
              <a:gd name="connsiteY1" fmla="*/ 2354908 h 2931548"/>
              <a:gd name="connsiteX2" fmla="*/ 3799000 w 4578182"/>
              <a:gd name="connsiteY2" fmla="*/ 2491667 h 2931548"/>
              <a:gd name="connsiteX3" fmla="*/ 3841074 w 4578182"/>
              <a:gd name="connsiteY3" fmla="*/ 2588761 h 2931548"/>
              <a:gd name="connsiteX4" fmla="*/ 3954978 w 4578182"/>
              <a:gd name="connsiteY4" fmla="*/ 2620215 h 2931548"/>
              <a:gd name="connsiteX5" fmla="*/ 4072989 w 4578182"/>
              <a:gd name="connsiteY5" fmla="*/ 2589449 h 2931548"/>
              <a:gd name="connsiteX6" fmla="*/ 4176632 w 4578182"/>
              <a:gd name="connsiteY6" fmla="*/ 2505343 h 2931548"/>
              <a:gd name="connsiteX7" fmla="*/ 4039807 w 4578182"/>
              <a:gd name="connsiteY7" fmla="*/ 1510223 h 2931548"/>
              <a:gd name="connsiteX8" fmla="*/ 4439181 w 4578182"/>
              <a:gd name="connsiteY8" fmla="*/ 1660472 h 2931548"/>
              <a:gd name="connsiteX9" fmla="*/ 4578182 w 4578182"/>
              <a:gd name="connsiteY9" fmla="*/ 2122293 h 2931548"/>
              <a:gd name="connsiteX10" fmla="*/ 4578182 w 4578182"/>
              <a:gd name="connsiteY10" fmla="*/ 2898743 h 2931548"/>
              <a:gd name="connsiteX11" fmla="*/ 4250387 w 4578182"/>
              <a:gd name="connsiteY11" fmla="*/ 2898743 h 2931548"/>
              <a:gd name="connsiteX12" fmla="*/ 4223071 w 4578182"/>
              <a:gd name="connsiteY12" fmla="*/ 2759497 h 2931548"/>
              <a:gd name="connsiteX13" fmla="*/ 4212146 w 4578182"/>
              <a:gd name="connsiteY13" fmla="*/ 2759497 h 2931548"/>
              <a:gd name="connsiteX14" fmla="*/ 4029540 w 4578182"/>
              <a:gd name="connsiteY14" fmla="*/ 2883417 h 2931548"/>
              <a:gd name="connsiteX15" fmla="*/ 3818159 w 4578182"/>
              <a:gd name="connsiteY15" fmla="*/ 2931548 h 2931548"/>
              <a:gd name="connsiteX16" fmla="*/ 3522780 w 4578182"/>
              <a:gd name="connsiteY16" fmla="*/ 2812693 h 2931548"/>
              <a:gd name="connsiteX17" fmla="*/ 3413852 w 4578182"/>
              <a:gd name="connsiteY17" fmla="*/ 2521452 h 2931548"/>
              <a:gd name="connsiteX18" fmla="*/ 3594221 w 4578182"/>
              <a:gd name="connsiteY18" fmla="*/ 2187910 h 2931548"/>
              <a:gd name="connsiteX19" fmla="*/ 4176632 w 4578182"/>
              <a:gd name="connsiteY19" fmla="*/ 2026604 h 2931548"/>
              <a:gd name="connsiteX20" fmla="*/ 4122245 w 4578182"/>
              <a:gd name="connsiteY20" fmla="*/ 1883071 h 2931548"/>
              <a:gd name="connsiteX21" fmla="*/ 3963188 w 4578182"/>
              <a:gd name="connsiteY21" fmla="*/ 1829755 h 2931548"/>
              <a:gd name="connsiteX22" fmla="*/ 3790192 w 4578182"/>
              <a:gd name="connsiteY22" fmla="*/ 1862566 h 2931548"/>
              <a:gd name="connsiteX23" fmla="*/ 3605063 w 4578182"/>
              <a:gd name="connsiteY23" fmla="*/ 1952783 h 2931548"/>
              <a:gd name="connsiteX24" fmla="*/ 3460291 w 4578182"/>
              <a:gd name="connsiteY24" fmla="*/ 1687740 h 2931548"/>
              <a:gd name="connsiteX25" fmla="*/ 3734544 w 4578182"/>
              <a:gd name="connsiteY25" fmla="*/ 1560065 h 2931548"/>
              <a:gd name="connsiteX26" fmla="*/ 4039807 w 4578182"/>
              <a:gd name="connsiteY26" fmla="*/ 1510223 h 2931548"/>
              <a:gd name="connsiteX27" fmla="*/ 1614520 w 4578182"/>
              <a:gd name="connsiteY27" fmla="*/ 616235 h 2931548"/>
              <a:gd name="connsiteX28" fmla="*/ 1070769 w 4578182"/>
              <a:gd name="connsiteY28" fmla="*/ 1865482 h 2931548"/>
              <a:gd name="connsiteX29" fmla="*/ 2158270 w 4578182"/>
              <a:gd name="connsiteY29" fmla="*/ 1865482 h 2931548"/>
              <a:gd name="connsiteX30" fmla="*/ 1313360 w 4578182"/>
              <a:gd name="connsiteY30" fmla="*/ 0 h 2931548"/>
              <a:gd name="connsiteX31" fmla="*/ 1915670 w 4578182"/>
              <a:gd name="connsiteY31" fmla="*/ 0 h 2931548"/>
              <a:gd name="connsiteX32" fmla="*/ 3229039 w 4578182"/>
              <a:gd name="connsiteY32" fmla="*/ 2931548 h 2931548"/>
              <a:gd name="connsiteX33" fmla="*/ 2626729 w 4578182"/>
              <a:gd name="connsiteY33" fmla="*/ 2931548 h 2931548"/>
              <a:gd name="connsiteX34" fmla="*/ 2379948 w 4578182"/>
              <a:gd name="connsiteY34" fmla="*/ 2379427 h 2931548"/>
              <a:gd name="connsiteX35" fmla="*/ 849082 w 4578182"/>
              <a:gd name="connsiteY35" fmla="*/ 2379427 h 2931548"/>
              <a:gd name="connsiteX36" fmla="*/ 598120 w 4578182"/>
              <a:gd name="connsiteY36" fmla="*/ 2931548 h 2931548"/>
              <a:gd name="connsiteX37" fmla="*/ 0 w 4578182"/>
              <a:gd name="connsiteY37" fmla="*/ 2931548 h 2931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4578182" h="2931548">
                <a:moveTo>
                  <a:pt x="4176632" y="2267382"/>
                </a:moveTo>
                <a:cubicBezTo>
                  <a:pt x="4036387" y="2286984"/>
                  <a:pt x="3937875" y="2316159"/>
                  <a:pt x="3881097" y="2354908"/>
                </a:cubicBezTo>
                <a:cubicBezTo>
                  <a:pt x="3824313" y="2393658"/>
                  <a:pt x="3796949" y="2439242"/>
                  <a:pt x="3799000" y="2491667"/>
                </a:cubicBezTo>
                <a:cubicBezTo>
                  <a:pt x="3799514" y="2535314"/>
                  <a:pt x="3813537" y="2567676"/>
                  <a:pt x="3841074" y="2588761"/>
                </a:cubicBezTo>
                <a:cubicBezTo>
                  <a:pt x="3868611" y="2609846"/>
                  <a:pt x="3906577" y="2620329"/>
                  <a:pt x="3954978" y="2620215"/>
                </a:cubicBezTo>
                <a:cubicBezTo>
                  <a:pt x="3999276" y="2619874"/>
                  <a:pt x="4038611" y="2609619"/>
                  <a:pt x="4072989" y="2589449"/>
                </a:cubicBezTo>
                <a:cubicBezTo>
                  <a:pt x="4107361" y="2569273"/>
                  <a:pt x="4141913" y="2541240"/>
                  <a:pt x="4176632" y="2505343"/>
                </a:cubicBezTo>
                <a:close/>
                <a:moveTo>
                  <a:pt x="4039807" y="1510223"/>
                </a:moveTo>
                <a:cubicBezTo>
                  <a:pt x="4214125" y="1509763"/>
                  <a:pt x="4347248" y="1559844"/>
                  <a:pt x="4439181" y="1660472"/>
                </a:cubicBezTo>
                <a:cubicBezTo>
                  <a:pt x="4531115" y="1761094"/>
                  <a:pt x="4577447" y="1915039"/>
                  <a:pt x="4578182" y="2122293"/>
                </a:cubicBezTo>
                <a:lnTo>
                  <a:pt x="4578182" y="2898743"/>
                </a:lnTo>
                <a:lnTo>
                  <a:pt x="4250387" y="2898743"/>
                </a:lnTo>
                <a:lnTo>
                  <a:pt x="4223071" y="2759497"/>
                </a:lnTo>
                <a:lnTo>
                  <a:pt x="4212146" y="2759497"/>
                </a:lnTo>
                <a:cubicBezTo>
                  <a:pt x="4155050" y="2810875"/>
                  <a:pt x="4094182" y="2852178"/>
                  <a:pt x="4029540" y="2883417"/>
                </a:cubicBezTo>
                <a:cubicBezTo>
                  <a:pt x="3964898" y="2914649"/>
                  <a:pt x="3894438" y="2930693"/>
                  <a:pt x="3818159" y="2931548"/>
                </a:cubicBezTo>
                <a:cubicBezTo>
                  <a:pt x="3692547" y="2928827"/>
                  <a:pt x="3594084" y="2889211"/>
                  <a:pt x="3522780" y="2812693"/>
                </a:cubicBezTo>
                <a:cubicBezTo>
                  <a:pt x="3451471" y="2736182"/>
                  <a:pt x="3415162" y="2639099"/>
                  <a:pt x="3413852" y="2521452"/>
                </a:cubicBezTo>
                <a:cubicBezTo>
                  <a:pt x="3412130" y="2379856"/>
                  <a:pt x="3472257" y="2268673"/>
                  <a:pt x="3594221" y="2187910"/>
                </a:cubicBezTo>
                <a:cubicBezTo>
                  <a:pt x="3716186" y="2107141"/>
                  <a:pt x="3910320" y="2053370"/>
                  <a:pt x="4176632" y="2026604"/>
                </a:cubicBezTo>
                <a:cubicBezTo>
                  <a:pt x="4173379" y="1965772"/>
                  <a:pt x="4155254" y="1917927"/>
                  <a:pt x="4122245" y="1883071"/>
                </a:cubicBezTo>
                <a:cubicBezTo>
                  <a:pt x="4089237" y="1848208"/>
                  <a:pt x="4036213" y="1830442"/>
                  <a:pt x="3963188" y="1829755"/>
                </a:cubicBezTo>
                <a:cubicBezTo>
                  <a:pt x="3906176" y="1830102"/>
                  <a:pt x="3848513" y="1841033"/>
                  <a:pt x="3790192" y="1862566"/>
                </a:cubicBezTo>
                <a:cubicBezTo>
                  <a:pt x="3731877" y="1884093"/>
                  <a:pt x="3670165" y="1914166"/>
                  <a:pt x="3605063" y="1952783"/>
                </a:cubicBezTo>
                <a:lnTo>
                  <a:pt x="3460291" y="1687740"/>
                </a:lnTo>
                <a:cubicBezTo>
                  <a:pt x="3546383" y="1634944"/>
                  <a:pt x="3637802" y="1592386"/>
                  <a:pt x="3734544" y="1560065"/>
                </a:cubicBezTo>
                <a:cubicBezTo>
                  <a:pt x="3831279" y="1527750"/>
                  <a:pt x="3933038" y="1511132"/>
                  <a:pt x="4039807" y="1510223"/>
                </a:cubicBezTo>
                <a:close/>
                <a:moveTo>
                  <a:pt x="1614520" y="616235"/>
                </a:moveTo>
                <a:lnTo>
                  <a:pt x="1070769" y="1865482"/>
                </a:lnTo>
                <a:lnTo>
                  <a:pt x="2158270" y="1865482"/>
                </a:lnTo>
                <a:close/>
                <a:moveTo>
                  <a:pt x="1313360" y="0"/>
                </a:moveTo>
                <a:lnTo>
                  <a:pt x="1915670" y="0"/>
                </a:lnTo>
                <a:lnTo>
                  <a:pt x="3229039" y="2931548"/>
                </a:lnTo>
                <a:lnTo>
                  <a:pt x="2626729" y="2931548"/>
                </a:lnTo>
                <a:lnTo>
                  <a:pt x="2379948" y="2379427"/>
                </a:lnTo>
                <a:lnTo>
                  <a:pt x="849082" y="2379427"/>
                </a:lnTo>
                <a:lnTo>
                  <a:pt x="598120" y="2931548"/>
                </a:lnTo>
                <a:lnTo>
                  <a:pt x="0" y="293154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992652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3377681" y="649356"/>
            <a:ext cx="2721654" cy="5559285"/>
          </a:xfrm>
          <a:custGeom>
            <a:avLst/>
            <a:gdLst>
              <a:gd name="connsiteX0" fmla="*/ 0 w 2721654"/>
              <a:gd name="connsiteY0" fmla="*/ 0 h 5559285"/>
              <a:gd name="connsiteX1" fmla="*/ 2721654 w 2721654"/>
              <a:gd name="connsiteY1" fmla="*/ 0 h 5559285"/>
              <a:gd name="connsiteX2" fmla="*/ 2721654 w 2721654"/>
              <a:gd name="connsiteY2" fmla="*/ 5559285 h 5559285"/>
              <a:gd name="connsiteX3" fmla="*/ 0 w 2721654"/>
              <a:gd name="connsiteY3" fmla="*/ 5559285 h 5559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21654" h="5559285">
                <a:moveTo>
                  <a:pt x="0" y="0"/>
                </a:moveTo>
                <a:lnTo>
                  <a:pt x="2721654" y="0"/>
                </a:lnTo>
                <a:lnTo>
                  <a:pt x="2721654" y="5559285"/>
                </a:lnTo>
                <a:lnTo>
                  <a:pt x="0" y="555928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6099335" y="649356"/>
            <a:ext cx="2721654" cy="5559285"/>
          </a:xfrm>
          <a:custGeom>
            <a:avLst/>
            <a:gdLst>
              <a:gd name="connsiteX0" fmla="*/ 0 w 2721654"/>
              <a:gd name="connsiteY0" fmla="*/ 0 h 5559285"/>
              <a:gd name="connsiteX1" fmla="*/ 2721654 w 2721654"/>
              <a:gd name="connsiteY1" fmla="*/ 0 h 5559285"/>
              <a:gd name="connsiteX2" fmla="*/ 2721654 w 2721654"/>
              <a:gd name="connsiteY2" fmla="*/ 5559285 h 5559285"/>
              <a:gd name="connsiteX3" fmla="*/ 0 w 2721654"/>
              <a:gd name="connsiteY3" fmla="*/ 5559285 h 5559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21654" h="5559285">
                <a:moveTo>
                  <a:pt x="0" y="0"/>
                </a:moveTo>
                <a:lnTo>
                  <a:pt x="2721654" y="0"/>
                </a:lnTo>
                <a:lnTo>
                  <a:pt x="2721654" y="5559285"/>
                </a:lnTo>
                <a:lnTo>
                  <a:pt x="0" y="555928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8820988" y="649356"/>
            <a:ext cx="2721654" cy="5559285"/>
          </a:xfrm>
          <a:custGeom>
            <a:avLst/>
            <a:gdLst>
              <a:gd name="connsiteX0" fmla="*/ 0 w 2721654"/>
              <a:gd name="connsiteY0" fmla="*/ 0 h 5559285"/>
              <a:gd name="connsiteX1" fmla="*/ 2721654 w 2721654"/>
              <a:gd name="connsiteY1" fmla="*/ 0 h 5559285"/>
              <a:gd name="connsiteX2" fmla="*/ 2721654 w 2721654"/>
              <a:gd name="connsiteY2" fmla="*/ 5559285 h 5559285"/>
              <a:gd name="connsiteX3" fmla="*/ 0 w 2721654"/>
              <a:gd name="connsiteY3" fmla="*/ 5559285 h 5559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21654" h="5559285">
                <a:moveTo>
                  <a:pt x="0" y="0"/>
                </a:moveTo>
                <a:lnTo>
                  <a:pt x="2721654" y="0"/>
                </a:lnTo>
                <a:lnTo>
                  <a:pt x="2721654" y="5559285"/>
                </a:lnTo>
                <a:lnTo>
                  <a:pt x="0" y="555928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en-US" noProof="0"/>
          </a:p>
        </p:txBody>
      </p:sp>
      <p:pic>
        <p:nvPicPr>
          <p:cNvPr id="7" name="Billede 6" descr="Et billede, der indeholder Stencil, Grafik, design&#10;&#10;Automatisk genereret beskrivelse">
            <a:extLst>
              <a:ext uri="{FF2B5EF4-FFF2-40B4-BE49-F238E27FC236}">
                <a16:creationId xmlns:a16="http://schemas.microsoft.com/office/drawing/2014/main" id="{E23FB7C2-596D-F81D-23FD-BC4440FEAE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403" y="4071068"/>
            <a:ext cx="2544085" cy="2544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734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59085" y="649358"/>
            <a:ext cx="10873830" cy="2824046"/>
          </a:xfrm>
          <a:custGeom>
            <a:avLst/>
            <a:gdLst>
              <a:gd name="connsiteX0" fmla="*/ 0 w 10873830"/>
              <a:gd name="connsiteY0" fmla="*/ 0 h 2824046"/>
              <a:gd name="connsiteX1" fmla="*/ 10873830 w 10873830"/>
              <a:gd name="connsiteY1" fmla="*/ 0 h 2824046"/>
              <a:gd name="connsiteX2" fmla="*/ 10873830 w 10873830"/>
              <a:gd name="connsiteY2" fmla="*/ 2824046 h 2824046"/>
              <a:gd name="connsiteX3" fmla="*/ 0 w 10873830"/>
              <a:gd name="connsiteY3" fmla="*/ 2824046 h 2824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73830" h="2824046">
                <a:moveTo>
                  <a:pt x="0" y="0"/>
                </a:moveTo>
                <a:lnTo>
                  <a:pt x="10873830" y="0"/>
                </a:lnTo>
                <a:lnTo>
                  <a:pt x="10873830" y="2824046"/>
                </a:lnTo>
                <a:lnTo>
                  <a:pt x="0" y="282404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147B87D6-3D9D-AF9C-1C09-41F8A0526B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857596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B01C32"/>
                </a:solidFill>
                <a:latin typeface="KievitPro-Regular" panose="02000503040000020004" pitchFamily="2" charset="0"/>
              </a:defRPr>
            </a:lvl1pPr>
          </a:lstStyle>
          <a:p>
            <a:fld id="{75AEF8FB-7EA4-054F-AB7A-3D3C302DD405}" type="datetimeFigureOut">
              <a:rPr lang="da-DK" smtClean="0"/>
              <a:pPr/>
              <a:t>02.12.2023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11126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 descr="Et billede, der indeholder sort, mørke&#10;&#10;Automatisk genereret beskrivelse">
            <a:extLst>
              <a:ext uri="{FF2B5EF4-FFF2-40B4-BE49-F238E27FC236}">
                <a16:creationId xmlns:a16="http://schemas.microsoft.com/office/drawing/2014/main" id="{8AC44FA0-1B97-CDEB-73E3-19C645B217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150" y="532637"/>
            <a:ext cx="11850968" cy="5078985"/>
          </a:xfrm>
          <a:prstGeom prst="rect">
            <a:avLst/>
          </a:prstGeom>
        </p:spPr>
      </p:pic>
      <p:sp>
        <p:nvSpPr>
          <p:cNvPr id="3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659085" y="649356"/>
            <a:ext cx="5436915" cy="2779643"/>
          </a:xfrm>
          <a:custGeom>
            <a:avLst/>
            <a:gdLst>
              <a:gd name="connsiteX0" fmla="*/ 0 w 5436915"/>
              <a:gd name="connsiteY0" fmla="*/ 0 h 2779643"/>
              <a:gd name="connsiteX1" fmla="*/ 5436915 w 5436915"/>
              <a:gd name="connsiteY1" fmla="*/ 0 h 2779643"/>
              <a:gd name="connsiteX2" fmla="*/ 5436915 w 5436915"/>
              <a:gd name="connsiteY2" fmla="*/ 2779643 h 2779643"/>
              <a:gd name="connsiteX3" fmla="*/ 0 w 5436915"/>
              <a:gd name="connsiteY3" fmla="*/ 2779643 h 2779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36915" h="2779643">
                <a:moveTo>
                  <a:pt x="0" y="0"/>
                </a:moveTo>
                <a:lnTo>
                  <a:pt x="5436915" y="0"/>
                </a:lnTo>
                <a:lnTo>
                  <a:pt x="5436915" y="2779643"/>
                </a:lnTo>
                <a:lnTo>
                  <a:pt x="0" y="277964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659085" y="3428999"/>
            <a:ext cx="5436915" cy="2779643"/>
          </a:xfrm>
          <a:custGeom>
            <a:avLst/>
            <a:gdLst>
              <a:gd name="connsiteX0" fmla="*/ 0 w 5436915"/>
              <a:gd name="connsiteY0" fmla="*/ 0 h 2779643"/>
              <a:gd name="connsiteX1" fmla="*/ 5436915 w 5436915"/>
              <a:gd name="connsiteY1" fmla="*/ 0 h 2779643"/>
              <a:gd name="connsiteX2" fmla="*/ 5436915 w 5436915"/>
              <a:gd name="connsiteY2" fmla="*/ 2779643 h 2779643"/>
              <a:gd name="connsiteX3" fmla="*/ 0 w 5436915"/>
              <a:gd name="connsiteY3" fmla="*/ 2779643 h 2779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36915" h="2779643">
                <a:moveTo>
                  <a:pt x="0" y="0"/>
                </a:moveTo>
                <a:lnTo>
                  <a:pt x="5436915" y="0"/>
                </a:lnTo>
                <a:lnTo>
                  <a:pt x="5436915" y="2779643"/>
                </a:lnTo>
                <a:lnTo>
                  <a:pt x="0" y="277964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5413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096000" y="649356"/>
            <a:ext cx="5436915" cy="2779643"/>
          </a:xfrm>
          <a:custGeom>
            <a:avLst/>
            <a:gdLst>
              <a:gd name="connsiteX0" fmla="*/ 0 w 5436915"/>
              <a:gd name="connsiteY0" fmla="*/ 0 h 2779643"/>
              <a:gd name="connsiteX1" fmla="*/ 5436915 w 5436915"/>
              <a:gd name="connsiteY1" fmla="*/ 0 h 2779643"/>
              <a:gd name="connsiteX2" fmla="*/ 5436915 w 5436915"/>
              <a:gd name="connsiteY2" fmla="*/ 2779643 h 2779643"/>
              <a:gd name="connsiteX3" fmla="*/ 0 w 5436915"/>
              <a:gd name="connsiteY3" fmla="*/ 2779643 h 2779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36915" h="2779643">
                <a:moveTo>
                  <a:pt x="0" y="0"/>
                </a:moveTo>
                <a:lnTo>
                  <a:pt x="5436915" y="0"/>
                </a:lnTo>
                <a:lnTo>
                  <a:pt x="5436915" y="2779643"/>
                </a:lnTo>
                <a:lnTo>
                  <a:pt x="0" y="277964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6096000" y="3428999"/>
            <a:ext cx="5436915" cy="2779643"/>
          </a:xfrm>
          <a:custGeom>
            <a:avLst/>
            <a:gdLst>
              <a:gd name="connsiteX0" fmla="*/ 0 w 5436915"/>
              <a:gd name="connsiteY0" fmla="*/ 0 h 2779643"/>
              <a:gd name="connsiteX1" fmla="*/ 5436915 w 5436915"/>
              <a:gd name="connsiteY1" fmla="*/ 0 h 2779643"/>
              <a:gd name="connsiteX2" fmla="*/ 5436915 w 5436915"/>
              <a:gd name="connsiteY2" fmla="*/ 2779643 h 2779643"/>
              <a:gd name="connsiteX3" fmla="*/ 0 w 5436915"/>
              <a:gd name="connsiteY3" fmla="*/ 2779643 h 2779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36915" h="2779643">
                <a:moveTo>
                  <a:pt x="0" y="0"/>
                </a:moveTo>
                <a:lnTo>
                  <a:pt x="5436915" y="0"/>
                </a:lnTo>
                <a:lnTo>
                  <a:pt x="5436915" y="2779643"/>
                </a:lnTo>
                <a:lnTo>
                  <a:pt x="0" y="277964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57A9A975-2C2A-A340-D549-AACFD048D3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857596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B01C32"/>
                </a:solidFill>
                <a:latin typeface="KievitPro-Regular" panose="02000503040000020004" pitchFamily="2" charset="0"/>
              </a:defRPr>
            </a:lvl1pPr>
          </a:lstStyle>
          <a:p>
            <a:fld id="{75AEF8FB-7EA4-054F-AB7A-3D3C302DD405}" type="datetimeFigureOut">
              <a:rPr lang="da-DK" smtClean="0"/>
              <a:pPr/>
              <a:t>02.12.2023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67332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659085" y="3428999"/>
            <a:ext cx="5436915" cy="2779643"/>
          </a:xfrm>
          <a:custGeom>
            <a:avLst/>
            <a:gdLst>
              <a:gd name="connsiteX0" fmla="*/ 0 w 5436915"/>
              <a:gd name="connsiteY0" fmla="*/ 0 h 2779643"/>
              <a:gd name="connsiteX1" fmla="*/ 5436915 w 5436915"/>
              <a:gd name="connsiteY1" fmla="*/ 0 h 2779643"/>
              <a:gd name="connsiteX2" fmla="*/ 5436915 w 5436915"/>
              <a:gd name="connsiteY2" fmla="*/ 2779643 h 2779643"/>
              <a:gd name="connsiteX3" fmla="*/ 0 w 5436915"/>
              <a:gd name="connsiteY3" fmla="*/ 2779643 h 2779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36915" h="2779643">
                <a:moveTo>
                  <a:pt x="0" y="0"/>
                </a:moveTo>
                <a:lnTo>
                  <a:pt x="5436915" y="0"/>
                </a:lnTo>
                <a:lnTo>
                  <a:pt x="5436915" y="2779643"/>
                </a:lnTo>
                <a:lnTo>
                  <a:pt x="0" y="277964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096000" y="649356"/>
            <a:ext cx="5436915" cy="2779643"/>
          </a:xfrm>
          <a:custGeom>
            <a:avLst/>
            <a:gdLst>
              <a:gd name="connsiteX0" fmla="*/ 0 w 5436915"/>
              <a:gd name="connsiteY0" fmla="*/ 0 h 2779643"/>
              <a:gd name="connsiteX1" fmla="*/ 5436915 w 5436915"/>
              <a:gd name="connsiteY1" fmla="*/ 0 h 2779643"/>
              <a:gd name="connsiteX2" fmla="*/ 5436915 w 5436915"/>
              <a:gd name="connsiteY2" fmla="*/ 2779643 h 2779643"/>
              <a:gd name="connsiteX3" fmla="*/ 0 w 5436915"/>
              <a:gd name="connsiteY3" fmla="*/ 2779643 h 2779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36915" h="2779643">
                <a:moveTo>
                  <a:pt x="0" y="0"/>
                </a:moveTo>
                <a:lnTo>
                  <a:pt x="5436915" y="0"/>
                </a:lnTo>
                <a:lnTo>
                  <a:pt x="5436915" y="2779643"/>
                </a:lnTo>
                <a:lnTo>
                  <a:pt x="0" y="277964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546531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659085" y="649356"/>
            <a:ext cx="5436915" cy="2779643"/>
          </a:xfrm>
          <a:custGeom>
            <a:avLst/>
            <a:gdLst>
              <a:gd name="connsiteX0" fmla="*/ 0 w 5436915"/>
              <a:gd name="connsiteY0" fmla="*/ 0 h 2779643"/>
              <a:gd name="connsiteX1" fmla="*/ 5436915 w 5436915"/>
              <a:gd name="connsiteY1" fmla="*/ 0 h 2779643"/>
              <a:gd name="connsiteX2" fmla="*/ 5436915 w 5436915"/>
              <a:gd name="connsiteY2" fmla="*/ 2779643 h 2779643"/>
              <a:gd name="connsiteX3" fmla="*/ 0 w 5436915"/>
              <a:gd name="connsiteY3" fmla="*/ 2779643 h 2779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36915" h="2779643">
                <a:moveTo>
                  <a:pt x="0" y="0"/>
                </a:moveTo>
                <a:lnTo>
                  <a:pt x="5436915" y="0"/>
                </a:lnTo>
                <a:lnTo>
                  <a:pt x="5436915" y="2779643"/>
                </a:lnTo>
                <a:lnTo>
                  <a:pt x="0" y="277964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6096000" y="3428999"/>
            <a:ext cx="5436915" cy="2779643"/>
          </a:xfrm>
          <a:custGeom>
            <a:avLst/>
            <a:gdLst>
              <a:gd name="connsiteX0" fmla="*/ 0 w 5436915"/>
              <a:gd name="connsiteY0" fmla="*/ 0 h 2779643"/>
              <a:gd name="connsiteX1" fmla="*/ 5436915 w 5436915"/>
              <a:gd name="connsiteY1" fmla="*/ 0 h 2779643"/>
              <a:gd name="connsiteX2" fmla="*/ 5436915 w 5436915"/>
              <a:gd name="connsiteY2" fmla="*/ 2779643 h 2779643"/>
              <a:gd name="connsiteX3" fmla="*/ 0 w 5436915"/>
              <a:gd name="connsiteY3" fmla="*/ 2779643 h 2779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36915" h="2779643">
                <a:moveTo>
                  <a:pt x="0" y="0"/>
                </a:moveTo>
                <a:lnTo>
                  <a:pt x="5436915" y="0"/>
                </a:lnTo>
                <a:lnTo>
                  <a:pt x="5436915" y="2779643"/>
                </a:lnTo>
                <a:lnTo>
                  <a:pt x="0" y="277964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2926070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74975" cy="6858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974975" y="0"/>
            <a:ext cx="2974975" cy="275771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217025" y="4100286"/>
            <a:ext cx="2974975" cy="275771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852832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799268" cy="5267459"/>
          </a:xfrm>
          <a:custGeom>
            <a:avLst/>
            <a:gdLst>
              <a:gd name="connsiteX0" fmla="*/ 0 w 3799268"/>
              <a:gd name="connsiteY0" fmla="*/ 0 h 5267459"/>
              <a:gd name="connsiteX1" fmla="*/ 3799267 w 3799268"/>
              <a:gd name="connsiteY1" fmla="*/ 0 h 5267459"/>
              <a:gd name="connsiteX2" fmla="*/ 3799267 w 3799268"/>
              <a:gd name="connsiteY2" fmla="*/ 1881711 h 5267459"/>
              <a:gd name="connsiteX3" fmla="*/ 3799268 w 3799268"/>
              <a:gd name="connsiteY3" fmla="*/ 1881711 h 5267459"/>
              <a:gd name="connsiteX4" fmla="*/ 3799268 w 3799268"/>
              <a:gd name="connsiteY4" fmla="*/ 5267459 h 5267459"/>
              <a:gd name="connsiteX5" fmla="*/ 1 w 3799268"/>
              <a:gd name="connsiteY5" fmla="*/ 1881711 h 5267459"/>
              <a:gd name="connsiteX6" fmla="*/ 0 w 3799268"/>
              <a:gd name="connsiteY6" fmla="*/ 1881711 h 5267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99268" h="5267459">
                <a:moveTo>
                  <a:pt x="0" y="0"/>
                </a:moveTo>
                <a:lnTo>
                  <a:pt x="3799267" y="0"/>
                </a:lnTo>
                <a:lnTo>
                  <a:pt x="3799267" y="1881711"/>
                </a:lnTo>
                <a:lnTo>
                  <a:pt x="3799268" y="1881711"/>
                </a:lnTo>
                <a:lnTo>
                  <a:pt x="3799268" y="5267459"/>
                </a:lnTo>
                <a:lnTo>
                  <a:pt x="1" y="1881711"/>
                </a:lnTo>
                <a:lnTo>
                  <a:pt x="0" y="188171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53841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AB12D804-E5F7-0A62-5FA0-F89847B88E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857596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B01C32"/>
                </a:solidFill>
                <a:latin typeface="KievitPro-Regular" panose="02000503040000020004" pitchFamily="2" charset="0"/>
              </a:defRPr>
            </a:lvl1pPr>
          </a:lstStyle>
          <a:p>
            <a:fld id="{75AEF8FB-7EA4-054F-AB7A-3D3C302DD405}" type="datetimeFigureOut">
              <a:rPr lang="da-DK" smtClean="0"/>
              <a:pPr/>
              <a:t>02.12.2023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675007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2569028" y="1181100"/>
            <a:ext cx="3390900" cy="4495800"/>
          </a:xfrm>
          <a:custGeom>
            <a:avLst/>
            <a:gdLst>
              <a:gd name="connsiteX0" fmla="*/ 1095375 w 3390900"/>
              <a:gd name="connsiteY0" fmla="*/ 2305050 h 4495800"/>
              <a:gd name="connsiteX1" fmla="*/ 2190750 w 3390900"/>
              <a:gd name="connsiteY1" fmla="*/ 3400425 h 4495800"/>
              <a:gd name="connsiteX2" fmla="*/ 1095375 w 3390900"/>
              <a:gd name="connsiteY2" fmla="*/ 4495800 h 4495800"/>
              <a:gd name="connsiteX3" fmla="*/ 0 w 3390900"/>
              <a:gd name="connsiteY3" fmla="*/ 3400425 h 4495800"/>
              <a:gd name="connsiteX4" fmla="*/ 2295525 w 3390900"/>
              <a:gd name="connsiteY4" fmla="*/ 1152525 h 4495800"/>
              <a:gd name="connsiteX5" fmla="*/ 3390900 w 3390900"/>
              <a:gd name="connsiteY5" fmla="*/ 2247900 h 4495800"/>
              <a:gd name="connsiteX6" fmla="*/ 2295525 w 3390900"/>
              <a:gd name="connsiteY6" fmla="*/ 3343275 h 4495800"/>
              <a:gd name="connsiteX7" fmla="*/ 1200150 w 3390900"/>
              <a:gd name="connsiteY7" fmla="*/ 2247900 h 4495800"/>
              <a:gd name="connsiteX8" fmla="*/ 1095375 w 3390900"/>
              <a:gd name="connsiteY8" fmla="*/ 0 h 4495800"/>
              <a:gd name="connsiteX9" fmla="*/ 2190750 w 3390900"/>
              <a:gd name="connsiteY9" fmla="*/ 1095375 h 4495800"/>
              <a:gd name="connsiteX10" fmla="*/ 1095375 w 3390900"/>
              <a:gd name="connsiteY10" fmla="*/ 2190750 h 4495800"/>
              <a:gd name="connsiteX11" fmla="*/ 0 w 3390900"/>
              <a:gd name="connsiteY11" fmla="*/ 1095375 h 449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90900" h="4495800">
                <a:moveTo>
                  <a:pt x="1095375" y="2305050"/>
                </a:moveTo>
                <a:lnTo>
                  <a:pt x="2190750" y="3400425"/>
                </a:lnTo>
                <a:lnTo>
                  <a:pt x="1095375" y="4495800"/>
                </a:lnTo>
                <a:lnTo>
                  <a:pt x="0" y="3400425"/>
                </a:lnTo>
                <a:close/>
                <a:moveTo>
                  <a:pt x="2295525" y="1152525"/>
                </a:moveTo>
                <a:lnTo>
                  <a:pt x="3390900" y="2247900"/>
                </a:lnTo>
                <a:lnTo>
                  <a:pt x="2295525" y="3343275"/>
                </a:lnTo>
                <a:lnTo>
                  <a:pt x="1200150" y="2247900"/>
                </a:lnTo>
                <a:close/>
                <a:moveTo>
                  <a:pt x="1095375" y="0"/>
                </a:moveTo>
                <a:lnTo>
                  <a:pt x="2190750" y="1095375"/>
                </a:lnTo>
                <a:lnTo>
                  <a:pt x="1095375" y="2190750"/>
                </a:lnTo>
                <a:lnTo>
                  <a:pt x="0" y="109537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228492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3105150" y="1"/>
            <a:ext cx="2831193" cy="6858000"/>
          </a:xfrm>
          <a:custGeom>
            <a:avLst/>
            <a:gdLst>
              <a:gd name="connsiteX0" fmla="*/ 0 w 3135086"/>
              <a:gd name="connsiteY0" fmla="*/ 0 h 6858000"/>
              <a:gd name="connsiteX1" fmla="*/ 3135086 w 3135086"/>
              <a:gd name="connsiteY1" fmla="*/ 0 h 6858000"/>
              <a:gd name="connsiteX2" fmla="*/ 3135086 w 3135086"/>
              <a:gd name="connsiteY2" fmla="*/ 6858000 h 6858000"/>
              <a:gd name="connsiteX3" fmla="*/ 0 w 31350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35086" h="6858000">
                <a:moveTo>
                  <a:pt x="0" y="0"/>
                </a:moveTo>
                <a:lnTo>
                  <a:pt x="3135086" y="0"/>
                </a:lnTo>
                <a:lnTo>
                  <a:pt x="313508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597761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Et billede, der indeholder sort, mørke&#10;&#10;Automatisk genereret beskrivelse">
            <a:extLst>
              <a:ext uri="{FF2B5EF4-FFF2-40B4-BE49-F238E27FC236}">
                <a16:creationId xmlns:a16="http://schemas.microsoft.com/office/drawing/2014/main" id="{750EDA88-0FE2-B4B8-A845-A1EB19F5C0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150" y="532637"/>
            <a:ext cx="11850968" cy="5078985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065712" y="1306513"/>
            <a:ext cx="2060575" cy="432435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526261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1302656"/>
            <a:ext cx="5675086" cy="4927487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8853714" y="1302656"/>
            <a:ext cx="2946400" cy="212634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KievitPro-Light" panose="02000503040000020004" pitchFamily="2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03305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5168900" cy="6858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KievitPro-Light" panose="02000503040000020004" pitchFamily="2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156879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 descr="Et billede, der indeholder sort, mørke&#10;&#10;Automatisk genereret beskrivelse">
            <a:extLst>
              <a:ext uri="{FF2B5EF4-FFF2-40B4-BE49-F238E27FC236}">
                <a16:creationId xmlns:a16="http://schemas.microsoft.com/office/drawing/2014/main" id="{49690C81-483D-9D04-CA57-2738AB5F96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150" y="532637"/>
            <a:ext cx="11850968" cy="5078985"/>
          </a:xfrm>
          <a:prstGeom prst="rect">
            <a:avLst/>
          </a:prstGeom>
        </p:spPr>
      </p:pic>
      <p:sp>
        <p:nvSpPr>
          <p:cNvPr id="3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6096000" y="1496421"/>
            <a:ext cx="5248310" cy="3865157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KievitPro-Light" panose="02000503040000020004" pitchFamily="2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145078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slide_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E2F81FC-9F7D-1147-9EC8-50B23D69D0D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8200" y="7358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0" i="0" kern="1200" cap="none" baseline="0">
                <a:solidFill>
                  <a:schemeClr val="tx1"/>
                </a:solidFill>
                <a:latin typeface="KievitPro-Light" panose="02000503040000020004" pitchFamily="2" charset="0"/>
                <a:ea typeface="+mj-ea"/>
                <a:cs typeface="+mj-cs"/>
              </a:defRPr>
            </a:lvl1pPr>
          </a:lstStyle>
          <a:p>
            <a:r>
              <a:rPr lang="da-DK"/>
              <a:t>Skriv en overskrift her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8" name="Pladsholder til dato 7"/>
          <p:cNvSpPr>
            <a:spLocks noGrp="1"/>
          </p:cNvSpPr>
          <p:nvPr>
            <p:ph type="dt" sz="half" idx="2"/>
          </p:nvPr>
        </p:nvSpPr>
        <p:spPr>
          <a:xfrm>
            <a:off x="561838" y="6356350"/>
            <a:ext cx="14491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bg1"/>
                </a:solidFill>
              </a:defRPr>
            </a:lvl1pPr>
          </a:lstStyle>
          <a:p>
            <a:fld id="{91C08320-09F6-E540-87E7-11CBB7C3810C}" type="datetime2">
              <a:rPr lang="da-DK" smtClean="0"/>
              <a:t>2. december 2023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393347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o th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4216" y="6356349"/>
            <a:ext cx="1322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34924C-7B0E-9C43-BF22-409B89B5A973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8" name="Pladsholder til dato 7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F4A689DD-14F3-194A-BB33-0F1CDED05D80}" type="datetime2">
              <a:rPr lang="da-DK" smtClean="0"/>
              <a:t>2. december 2023</a:t>
            </a:fld>
            <a:endParaRPr lang="da-DK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7358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0" i="0" kern="1200" cap="none" baseline="0">
                <a:solidFill>
                  <a:schemeClr val="tx1"/>
                </a:solidFill>
                <a:latin typeface="KievitPro-Light" panose="02000503040000020004" pitchFamily="2" charset="0"/>
                <a:ea typeface="+mj-ea"/>
                <a:cs typeface="+mj-cs"/>
              </a:defRPr>
            </a:lvl1pPr>
          </a:lstStyle>
          <a:p>
            <a:r>
              <a:rPr lang="da-DK"/>
              <a:t>Skriv en overskrift her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8F1FAAE-B7C1-CB4E-83D8-9FC66CD7E23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8192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pic>
        <p:nvPicPr>
          <p:cNvPr id="13" name="Billed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2411" y="5843683"/>
            <a:ext cx="2479588" cy="785202"/>
          </a:xfrm>
          <a:prstGeom prst="rect">
            <a:avLst/>
          </a:prstGeom>
        </p:spPr>
      </p:pic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4216" y="6356349"/>
            <a:ext cx="1322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34924C-7B0E-9C43-BF22-409B89B5A973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8" name="Pladsholder til dato 7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F65C45E-4501-DC4F-816D-01B9C39D8571}" type="datetime2">
              <a:rPr lang="da-DK" smtClean="0"/>
              <a:t>2. december 2023</a:t>
            </a:fld>
            <a:endParaRPr lang="da-DK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7358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0" i="0" kern="1200" cap="none" baseline="0">
                <a:solidFill>
                  <a:schemeClr val="tx1"/>
                </a:solidFill>
                <a:latin typeface="KievitPro-Light" panose="02000503040000020004" pitchFamily="2" charset="0"/>
                <a:ea typeface="+mj-ea"/>
                <a:cs typeface="+mj-cs"/>
              </a:defRPr>
            </a:lvl1pPr>
          </a:lstStyle>
          <a:p>
            <a:r>
              <a:rPr lang="da-DK"/>
              <a:t>Skriv en overskrift her</a:t>
            </a:r>
          </a:p>
        </p:txBody>
      </p:sp>
      <p:sp>
        <p:nvSpPr>
          <p:cNvPr id="8" name="Rektangel 7"/>
          <p:cNvSpPr/>
          <p:nvPr userDrawn="1"/>
        </p:nvSpPr>
        <p:spPr>
          <a:xfrm>
            <a:off x="7367451" y="0"/>
            <a:ext cx="4824549" cy="6858000"/>
          </a:xfrm>
          <a:prstGeom prst="rect">
            <a:avLst/>
          </a:prstGeom>
          <a:solidFill>
            <a:srgbClr val="B017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b="0" i="0">
              <a:highlight>
                <a:srgbClr val="B01C32"/>
              </a:highlight>
              <a:latin typeface="KievitPro-Regular" panose="02000503040000020004" pitchFamily="2" charset="0"/>
            </a:endParaRPr>
          </a:p>
        </p:txBody>
      </p:sp>
      <p:sp>
        <p:nvSpPr>
          <p:cNvPr id="22" name="Pladsholder til tekst 21"/>
          <p:cNvSpPr>
            <a:spLocks noGrp="1"/>
          </p:cNvSpPr>
          <p:nvPr>
            <p:ph type="body" sz="quarter" idx="10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5AA0379A-1997-F187-22C2-85734CF61AA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60837" y="5504847"/>
            <a:ext cx="1052523" cy="82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8485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>
            <a:extLst>
              <a:ext uri="{FF2B5EF4-FFF2-40B4-BE49-F238E27FC236}">
                <a16:creationId xmlns:a16="http://schemas.microsoft.com/office/drawing/2014/main" id="{C19BE37D-6C92-C82F-54FE-305AE87A67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0825" y="-1"/>
            <a:ext cx="4851974" cy="63563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7358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0" i="0" kern="1200" cap="none" baseline="0">
                <a:solidFill>
                  <a:schemeClr val="tx1"/>
                </a:solidFill>
                <a:latin typeface="KievitPro-Light" panose="02000503040000020004" pitchFamily="2" charset="0"/>
                <a:ea typeface="+mj-ea"/>
                <a:cs typeface="+mj-cs"/>
              </a:defRPr>
            </a:lvl1pPr>
          </a:lstStyle>
          <a:p>
            <a:r>
              <a:rPr lang="da-DK"/>
              <a:t>Skriv en overskrift her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4216" y="6356349"/>
            <a:ext cx="1322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34924C-7B0E-9C43-BF22-409B89B5A973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Pladsholder til dato 7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56A48C87-9302-0F40-8759-7DF8AA7689FE}" type="datetime2">
              <a:rPr lang="da-DK" smtClean="0"/>
              <a:t>2. december 2023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60518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2" y="171339"/>
            <a:ext cx="4174855" cy="6686662"/>
          </a:xfrm>
          <a:custGeom>
            <a:avLst/>
            <a:gdLst>
              <a:gd name="connsiteX0" fmla="*/ 21660 w 4174855"/>
              <a:gd name="connsiteY0" fmla="*/ 3950571 h 6686662"/>
              <a:gd name="connsiteX1" fmla="*/ 21660 w 4174855"/>
              <a:gd name="connsiteY1" fmla="*/ 5361746 h 6686662"/>
              <a:gd name="connsiteX2" fmla="*/ 1365191 w 4174855"/>
              <a:gd name="connsiteY2" fmla="*/ 5361746 h 6686662"/>
              <a:gd name="connsiteX3" fmla="*/ 2094529 w 4174855"/>
              <a:gd name="connsiteY3" fmla="*/ 5169748 h 6686662"/>
              <a:gd name="connsiteX4" fmla="*/ 2363228 w 4174855"/>
              <a:gd name="connsiteY4" fmla="*/ 4632156 h 6686662"/>
              <a:gd name="connsiteX5" fmla="*/ 2094529 w 4174855"/>
              <a:gd name="connsiteY5" fmla="*/ 4129372 h 6686662"/>
              <a:gd name="connsiteX6" fmla="*/ 1365191 w 4174855"/>
              <a:gd name="connsiteY6" fmla="*/ 3950571 h 6686662"/>
              <a:gd name="connsiteX7" fmla="*/ 21660 w 4174855"/>
              <a:gd name="connsiteY7" fmla="*/ 1370410 h 6686662"/>
              <a:gd name="connsiteX8" fmla="*/ 21660 w 4174855"/>
              <a:gd name="connsiteY8" fmla="*/ 2676077 h 6686662"/>
              <a:gd name="connsiteX9" fmla="*/ 1365253 w 4174855"/>
              <a:gd name="connsiteY9" fmla="*/ 2676077 h 6686662"/>
              <a:gd name="connsiteX10" fmla="*/ 1942276 w 4174855"/>
              <a:gd name="connsiteY10" fmla="*/ 2498468 h 6686662"/>
              <a:gd name="connsiteX11" fmla="*/ 2152211 w 4174855"/>
              <a:gd name="connsiteY11" fmla="*/ 2004045 h 6686662"/>
              <a:gd name="connsiteX12" fmla="*/ 1942276 w 4174855"/>
              <a:gd name="connsiteY12" fmla="*/ 1532426 h 6686662"/>
              <a:gd name="connsiteX13" fmla="*/ 1365253 w 4174855"/>
              <a:gd name="connsiteY13" fmla="*/ 1370410 h 6686662"/>
              <a:gd name="connsiteX14" fmla="*/ 0 w 4174855"/>
              <a:gd name="connsiteY14" fmla="*/ 0 h 6686662"/>
              <a:gd name="connsiteX15" fmla="*/ 1461224 w 4174855"/>
              <a:gd name="connsiteY15" fmla="*/ 0 h 6686662"/>
              <a:gd name="connsiteX16" fmla="*/ 3279574 w 4174855"/>
              <a:gd name="connsiteY16" fmla="*/ 460070 h 6686662"/>
              <a:gd name="connsiteX17" fmla="*/ 3954247 w 4174855"/>
              <a:gd name="connsiteY17" fmla="*/ 1696830 h 6686662"/>
              <a:gd name="connsiteX18" fmla="*/ 3640343 w 4174855"/>
              <a:gd name="connsiteY18" fmla="*/ 2616965 h 6686662"/>
              <a:gd name="connsiteX19" fmla="*/ 2794569 w 4174855"/>
              <a:gd name="connsiteY19" fmla="*/ 3155215 h 6686662"/>
              <a:gd name="connsiteX20" fmla="*/ 3804625 w 4174855"/>
              <a:gd name="connsiteY20" fmla="*/ 3744770 h 6686662"/>
              <a:gd name="connsiteX21" fmla="*/ 4174855 w 4174855"/>
              <a:gd name="connsiteY21" fmla="*/ 4852953 h 6686662"/>
              <a:gd name="connsiteX22" fmla="*/ 3473826 w 4174855"/>
              <a:gd name="connsiteY22" fmla="*/ 6219336 h 6686662"/>
              <a:gd name="connsiteX23" fmla="*/ 2414087 w 4174855"/>
              <a:gd name="connsiteY23" fmla="*/ 6647600 h 6686662"/>
              <a:gd name="connsiteX24" fmla="*/ 2161146 w 4174855"/>
              <a:gd name="connsiteY24" fmla="*/ 6686662 h 6686662"/>
              <a:gd name="connsiteX25" fmla="*/ 0 w 4174855"/>
              <a:gd name="connsiteY25" fmla="*/ 6686662 h 6686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174855" h="6686662">
                <a:moveTo>
                  <a:pt x="21660" y="3950571"/>
                </a:moveTo>
                <a:lnTo>
                  <a:pt x="21660" y="5361746"/>
                </a:lnTo>
                <a:lnTo>
                  <a:pt x="1365191" y="5361746"/>
                </a:lnTo>
                <a:cubicBezTo>
                  <a:pt x="1675482" y="5360146"/>
                  <a:pt x="1918595" y="5296147"/>
                  <a:pt x="2094529" y="5169748"/>
                </a:cubicBezTo>
                <a:cubicBezTo>
                  <a:pt x="2270463" y="5043350"/>
                  <a:pt x="2360030" y="4864153"/>
                  <a:pt x="2363228" y="4632156"/>
                </a:cubicBezTo>
                <a:cubicBezTo>
                  <a:pt x="2360030" y="4418360"/>
                  <a:pt x="2270463" y="4250766"/>
                  <a:pt x="2094529" y="4129372"/>
                </a:cubicBezTo>
                <a:cubicBezTo>
                  <a:pt x="1918595" y="4007979"/>
                  <a:pt x="1675482" y="3948378"/>
                  <a:pt x="1365191" y="3950571"/>
                </a:cubicBezTo>
                <a:close/>
                <a:moveTo>
                  <a:pt x="21660" y="1370410"/>
                </a:moveTo>
                <a:lnTo>
                  <a:pt x="21660" y="2676077"/>
                </a:lnTo>
                <a:lnTo>
                  <a:pt x="1365253" y="2676077"/>
                </a:lnTo>
                <a:cubicBezTo>
                  <a:pt x="1612178" y="2674477"/>
                  <a:pt x="1804519" y="2615274"/>
                  <a:pt x="1942276" y="2498468"/>
                </a:cubicBezTo>
                <a:cubicBezTo>
                  <a:pt x="2080033" y="2381663"/>
                  <a:pt x="2150012" y="2216855"/>
                  <a:pt x="2152211" y="2004045"/>
                </a:cubicBezTo>
                <a:cubicBezTo>
                  <a:pt x="2150012" y="1800636"/>
                  <a:pt x="2080033" y="1643429"/>
                  <a:pt x="1942276" y="1532426"/>
                </a:cubicBezTo>
                <a:cubicBezTo>
                  <a:pt x="1804519" y="1421423"/>
                  <a:pt x="1612178" y="1367417"/>
                  <a:pt x="1365253" y="1370410"/>
                </a:cubicBezTo>
                <a:close/>
                <a:moveTo>
                  <a:pt x="0" y="0"/>
                </a:moveTo>
                <a:lnTo>
                  <a:pt x="1461224" y="0"/>
                </a:lnTo>
                <a:cubicBezTo>
                  <a:pt x="2232245" y="5976"/>
                  <a:pt x="2838361" y="159333"/>
                  <a:pt x="3279574" y="460070"/>
                </a:cubicBezTo>
                <a:cubicBezTo>
                  <a:pt x="3720786" y="760806"/>
                  <a:pt x="3945677" y="1173059"/>
                  <a:pt x="3954247" y="1696830"/>
                </a:cubicBezTo>
                <a:cubicBezTo>
                  <a:pt x="3950250" y="2052233"/>
                  <a:pt x="3845615" y="2358944"/>
                  <a:pt x="3640343" y="2616965"/>
                </a:cubicBezTo>
                <a:cubicBezTo>
                  <a:pt x="3435071" y="2874987"/>
                  <a:pt x="3153147" y="3054403"/>
                  <a:pt x="2794569" y="3155215"/>
                </a:cubicBezTo>
                <a:cubicBezTo>
                  <a:pt x="3225312" y="3247418"/>
                  <a:pt x="3561997" y="3443936"/>
                  <a:pt x="3804625" y="3744770"/>
                </a:cubicBezTo>
                <a:cubicBezTo>
                  <a:pt x="4047252" y="4045605"/>
                  <a:pt x="4170662" y="4414999"/>
                  <a:pt x="4174855" y="4852953"/>
                </a:cubicBezTo>
                <a:cubicBezTo>
                  <a:pt x="4165886" y="5434360"/>
                  <a:pt x="3932210" y="5889821"/>
                  <a:pt x="3473826" y="6219336"/>
                </a:cubicBezTo>
                <a:cubicBezTo>
                  <a:pt x="3187335" y="6425283"/>
                  <a:pt x="2834089" y="6568037"/>
                  <a:pt x="2414087" y="6647600"/>
                </a:cubicBezTo>
                <a:lnTo>
                  <a:pt x="2161146" y="6686662"/>
                </a:lnTo>
                <a:lnTo>
                  <a:pt x="0" y="668666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503598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358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0" i="0" kern="1200" cap="none" baseline="0">
                <a:solidFill>
                  <a:schemeClr val="tx1"/>
                </a:solidFill>
                <a:latin typeface="KievitPro-Light" panose="02000503040000020004" pitchFamily="2" charset="0"/>
                <a:ea typeface="+mj-ea"/>
                <a:cs typeface="+mj-cs"/>
              </a:defRPr>
            </a:lvl1pPr>
          </a:lstStyle>
          <a:p>
            <a:r>
              <a:rPr lang="da-DK"/>
              <a:t>Skriv en overskrift her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4216" y="6356349"/>
            <a:ext cx="1322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34924C-7B0E-9C43-BF22-409B89B5A973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9" name="Pladsholder til dato 7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1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D9BFDD76-E569-3046-9865-A20F98D05BF6}" type="datetime2">
              <a:rPr lang="da-DK" smtClean="0"/>
              <a:t>2. december 2023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473981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7358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0" i="0" kern="1200" cap="none" baseline="0">
                <a:solidFill>
                  <a:schemeClr val="tx1"/>
                </a:solidFill>
                <a:latin typeface="KievitPro-Light" panose="02000503040000020004" pitchFamily="2" charset="0"/>
                <a:ea typeface="+mj-ea"/>
                <a:cs typeface="+mj-cs"/>
              </a:defRPr>
            </a:lvl1pPr>
          </a:lstStyle>
          <a:p>
            <a:r>
              <a:rPr lang="da-DK"/>
              <a:t>Skriv en overskrift her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4216" y="6356349"/>
            <a:ext cx="1322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34924C-7B0E-9C43-BF22-409B89B5A973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Pladsholder til dato 7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5DBE4DD8-BEF9-764D-B419-F6DEBF356B81}" type="datetime2">
              <a:rPr lang="da-DK" smtClean="0"/>
              <a:t>2. december 2023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245548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65D60CC-71EF-5544-931A-F93424620F3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4216" y="6356349"/>
            <a:ext cx="1322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34924C-7B0E-9C43-BF22-409B89B5A973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Pladsholder til dato 7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4C3DE35C-6E0E-9A43-81E2-B5442AB71002}" type="datetime2">
              <a:rPr lang="da-DK" smtClean="0"/>
              <a:t>2. december 2023</a:t>
            </a:fld>
            <a:endParaRPr lang="da-DK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41AA1F3-174D-6A41-8B5D-6BFFDEE4C4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358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0" i="0" kern="1200" cap="none" baseline="0">
                <a:solidFill>
                  <a:schemeClr val="tx1"/>
                </a:solidFill>
                <a:latin typeface="KievitPro-Light" panose="02000503040000020004" pitchFamily="2" charset="0"/>
                <a:ea typeface="+mj-ea"/>
                <a:cs typeface="+mj-cs"/>
              </a:defRPr>
            </a:lvl1pPr>
          </a:lstStyle>
          <a:p>
            <a:r>
              <a:rPr lang="da-DK"/>
              <a:t>Skriv en overskrift her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3506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with sub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7358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0" i="0" kern="1200" cap="none" baseline="0">
                <a:solidFill>
                  <a:schemeClr val="tx1"/>
                </a:solidFill>
                <a:latin typeface="KievitPro-Light" panose="02000503040000020004" pitchFamily="2" charset="0"/>
                <a:ea typeface="+mj-ea"/>
                <a:cs typeface="+mj-cs"/>
              </a:defRPr>
            </a:lvl1pPr>
          </a:lstStyle>
          <a:p>
            <a:r>
              <a:rPr lang="da-DK"/>
              <a:t>Skriv en overskrift her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2224216" y="6356349"/>
            <a:ext cx="1322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34924C-7B0E-9C43-BF22-409B89B5A973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2" name="Pladsholder til dato 7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1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3B7B4E7B-11B6-F24F-BD67-31232633235A}" type="datetime2">
              <a:rPr lang="da-DK" smtClean="0"/>
              <a:t>2. december 2023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800379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lumn 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7358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0" i="0" kern="1200" cap="none" baseline="0">
                <a:solidFill>
                  <a:schemeClr val="tx1"/>
                </a:solidFill>
                <a:latin typeface="KievitPro-Light" panose="02000503040000020004" pitchFamily="2" charset="0"/>
                <a:ea typeface="+mj-ea"/>
                <a:cs typeface="+mj-cs"/>
              </a:defRPr>
            </a:lvl1pPr>
          </a:lstStyle>
          <a:p>
            <a:r>
              <a:rPr lang="da-DK"/>
              <a:t>Skriv en overskrift her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2224216" y="6356349"/>
            <a:ext cx="1322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34924C-7B0E-9C43-BF22-409B89B5A973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2" name="Pladsholder til dato 7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1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D189ECD2-3FC1-A145-9F7F-6218E44D3546}" type="datetime2">
              <a:rPr lang="da-DK" smtClean="0"/>
              <a:t>2. december 2023</a:t>
            </a:fld>
            <a:endParaRPr lang="da-DK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F5211C07-8BEB-003B-BD2A-CDC2E71DDC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7530" y="5504847"/>
            <a:ext cx="1319137" cy="82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4159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4216" y="6356349"/>
            <a:ext cx="1322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34924C-7B0E-9C43-BF22-409B89B5A973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8" name="Pladsholder til dato 7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CC0E8-A4F4-5640-86B2-DC4C1492EE65}" type="datetimeFigureOut">
              <a:rPr lang="da-DK" smtClean="0"/>
              <a:t>02.12.2023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281755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1C4DB5D-1158-C24F-AC65-8AFC5B55A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CFB7F20-C1A1-AA48-9455-405EE3E5208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2D8FC82-4359-5D4A-8746-08CFA7DD19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4216" y="6356349"/>
            <a:ext cx="1322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34924C-7B0E-9C43-BF22-409B89B5A973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3" name="Pladsholder til dato 7">
            <a:extLst>
              <a:ext uri="{FF2B5EF4-FFF2-40B4-BE49-F238E27FC236}">
                <a16:creationId xmlns:a16="http://schemas.microsoft.com/office/drawing/2014/main" id="{4AAE2B68-B4E5-2A4E-B1CD-AB1F046AFA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7892" y="6356350"/>
            <a:ext cx="11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CC0E8-A4F4-5640-86B2-DC4C1492EE65}" type="datetimeFigureOut">
              <a:rPr lang="da-DK" smtClean="0"/>
              <a:t>02.12.2023</a:t>
            </a:fld>
            <a:endParaRPr lang="da-DK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E761C6E-C05C-B346-BE4E-6A2C225DD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58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0" i="0" kern="1200" cap="none" baseline="0">
                <a:solidFill>
                  <a:schemeClr val="tx1"/>
                </a:solidFill>
                <a:latin typeface="KievitPro-Light" panose="02000503040000020004" pitchFamily="2" charset="0"/>
                <a:ea typeface="+mj-ea"/>
                <a:cs typeface="+mj-cs"/>
              </a:defRPr>
            </a:lvl1pPr>
          </a:lstStyle>
          <a:p>
            <a:r>
              <a:rPr lang="da-DK"/>
              <a:t>Skriv en overskrift her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1914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145280" y="6377939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ctr" defTabSz="914400" rtl="0" eaLnBrk="1" latinLnBrk="0" hangingPunct="1">
              <a:defRPr sz="1800" b="0" i="0" kern="1200">
                <a:solidFill>
                  <a:schemeClr val="tx1">
                    <a:tint val="7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12/2/23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8778240" y="6377939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r" defTabSz="914400" rtl="0" eaLnBrk="1" latinLnBrk="0" hangingPunct="1">
              <a:defRPr sz="1800" b="0" i="0" kern="1200">
                <a:solidFill>
                  <a:schemeClr val="tx1">
                    <a:tint val="7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726023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slide_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E2F81FC-9F7D-1147-9EC8-50B23D69D0D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8200" y="7358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0" i="0" kern="1200" cap="none" baseline="0">
                <a:solidFill>
                  <a:schemeClr val="tx1"/>
                </a:solidFill>
                <a:latin typeface="KievitPro-Light" panose="02000503040000020004" pitchFamily="2" charset="0"/>
                <a:ea typeface="+mj-ea"/>
                <a:cs typeface="+mj-cs"/>
              </a:defRPr>
            </a:lvl1pPr>
          </a:lstStyle>
          <a:p>
            <a:r>
              <a:rPr lang="da-DK"/>
              <a:t>Skriv en overskrift her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8" name="Pladsholder til dato 7"/>
          <p:cNvSpPr>
            <a:spLocks noGrp="1"/>
          </p:cNvSpPr>
          <p:nvPr>
            <p:ph type="dt" sz="half" idx="2"/>
          </p:nvPr>
        </p:nvSpPr>
        <p:spPr>
          <a:xfrm>
            <a:off x="561838" y="6356350"/>
            <a:ext cx="14491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bg1"/>
                </a:solidFill>
              </a:defRPr>
            </a:lvl1pPr>
          </a:lstStyle>
          <a:p>
            <a:fld id="{91C08320-09F6-E540-87E7-11CBB7C3810C}" type="datetime2">
              <a:rPr lang="da-DK" smtClean="0"/>
              <a:t>2. december 2023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208983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to th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4216" y="6356349"/>
            <a:ext cx="1322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34924C-7B0E-9C43-BF22-409B89B5A973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8" name="Pladsholder til dato 7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F4A689DD-14F3-194A-BB33-0F1CDED05D80}" type="datetime2">
              <a:rPr lang="da-DK" smtClean="0"/>
              <a:t>2. december 2023</a:t>
            </a:fld>
            <a:endParaRPr lang="da-DK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7358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0" i="0" kern="1200" cap="none" baseline="0">
                <a:solidFill>
                  <a:schemeClr val="tx1"/>
                </a:solidFill>
                <a:latin typeface="KievitPro-Light" panose="02000503040000020004" pitchFamily="2" charset="0"/>
                <a:ea typeface="+mj-ea"/>
                <a:cs typeface="+mj-cs"/>
              </a:defRPr>
            </a:lvl1pPr>
          </a:lstStyle>
          <a:p>
            <a:r>
              <a:rPr lang="da-DK"/>
              <a:t>Skriv en overskrift her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8F1FAAE-B7C1-CB4E-83D8-9FC66CD7E23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842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FBC6A8AC-6868-E655-733A-84036AAD8E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857596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B01C32"/>
                </a:solidFill>
                <a:latin typeface="KievitPro-Regular" panose="02000503040000020004" pitchFamily="2" charset="0"/>
              </a:defRPr>
            </a:lvl1pPr>
          </a:lstStyle>
          <a:p>
            <a:fld id="{75AEF8FB-7EA4-054F-AB7A-3D3C302DD405}" type="datetimeFigureOut">
              <a:rPr lang="da-DK" smtClean="0"/>
              <a:pPr/>
              <a:t>02.12.2023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430519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7358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0" i="0" kern="1200" cap="none" baseline="0">
                <a:solidFill>
                  <a:schemeClr val="tx1"/>
                </a:solidFill>
                <a:latin typeface="KievitPro-Light" panose="02000503040000020004" pitchFamily="2" charset="0"/>
                <a:ea typeface="+mj-ea"/>
                <a:cs typeface="+mj-cs"/>
              </a:defRPr>
            </a:lvl1pPr>
          </a:lstStyle>
          <a:p>
            <a:r>
              <a:rPr lang="da-DK"/>
              <a:t>Skriv en overskrift her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4216" y="6356349"/>
            <a:ext cx="1322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34924C-7B0E-9C43-BF22-409B89B5A973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Pladsholder til dato 7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56A48C87-9302-0F40-8759-7DF8AA7689FE}" type="datetime2">
              <a:rPr lang="da-DK" smtClean="0"/>
              <a:t>2. december 2023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241843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2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358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0" i="0" kern="1200" cap="none" baseline="0">
                <a:solidFill>
                  <a:schemeClr val="tx1"/>
                </a:solidFill>
                <a:latin typeface="KievitPro-Light" panose="02000503040000020004" pitchFamily="2" charset="0"/>
                <a:ea typeface="+mj-ea"/>
                <a:cs typeface="+mj-cs"/>
              </a:defRPr>
            </a:lvl1pPr>
          </a:lstStyle>
          <a:p>
            <a:r>
              <a:rPr lang="da-DK"/>
              <a:t>Skriv en overskrift her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4216" y="6356349"/>
            <a:ext cx="1322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34924C-7B0E-9C43-BF22-409B89B5A973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9" name="Pladsholder til dato 7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1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D9BFDD76-E569-3046-9865-A20F98D05BF6}" type="datetime2">
              <a:rPr lang="da-DK" smtClean="0"/>
              <a:t>2. december 2023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27632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ull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4216" y="6356349"/>
            <a:ext cx="1322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34924C-7B0E-9C43-BF22-409B89B5A973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Pladsholder til dato 7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00608-DEED-8249-9FFB-0E37F6E13394}" type="datetime2">
              <a:rPr lang="da-DK" smtClean="0"/>
              <a:t>2. december 2023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196334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19613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135971-FE2A-279A-54C8-A1FB247083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800" b="1" i="0">
                <a:latin typeface="KievitPro-Bold" panose="02000503040000020004" pitchFamily="2" charset="0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33CD7310-D905-BF8A-2D63-47B443E6CE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 b="0" i="0">
                <a:latin typeface="KievitPro-Regular" panose="0200050304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A42DB0C-4252-ECEE-E0C5-9C56E93DA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4B581-F031-EB40-98D0-424FFBC8DAF7}" type="datetimeFigureOut">
              <a:rPr lang="da-DK" smtClean="0"/>
              <a:t>02.12.2023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BA8DCEB-3FAA-A97D-FD67-BC06FF3E8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95E8266-A221-6B74-E967-ADDD7F921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2DBA2-83BF-6E4D-9A15-4F3F0E0F884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24718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63765" y="518888"/>
            <a:ext cx="4455885" cy="5958114"/>
          </a:xfrm>
          <a:custGeom>
            <a:avLst/>
            <a:gdLst>
              <a:gd name="connsiteX0" fmla="*/ 0 w 8795657"/>
              <a:gd name="connsiteY0" fmla="*/ 0 h 3483429"/>
              <a:gd name="connsiteX1" fmla="*/ 8795657 w 8795657"/>
              <a:gd name="connsiteY1" fmla="*/ 0 h 3483429"/>
              <a:gd name="connsiteX2" fmla="*/ 8795657 w 8795657"/>
              <a:gd name="connsiteY2" fmla="*/ 3483429 h 3483429"/>
              <a:gd name="connsiteX3" fmla="*/ 0 w 8795657"/>
              <a:gd name="connsiteY3" fmla="*/ 3483429 h 3483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95657" h="3483429">
                <a:moveTo>
                  <a:pt x="0" y="0"/>
                </a:moveTo>
                <a:lnTo>
                  <a:pt x="8795657" y="0"/>
                </a:lnTo>
                <a:lnTo>
                  <a:pt x="8795657" y="3483429"/>
                </a:lnTo>
                <a:lnTo>
                  <a:pt x="0" y="348342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05534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4597209" y="1654630"/>
            <a:ext cx="2917371" cy="2917371"/>
          </a:xfrm>
          <a:custGeom>
            <a:avLst/>
            <a:gdLst>
              <a:gd name="connsiteX0" fmla="*/ 0 w 2917371"/>
              <a:gd name="connsiteY0" fmla="*/ 0 h 2917371"/>
              <a:gd name="connsiteX1" fmla="*/ 2917371 w 2917371"/>
              <a:gd name="connsiteY1" fmla="*/ 0 h 2917371"/>
              <a:gd name="connsiteX2" fmla="*/ 2917371 w 2917371"/>
              <a:gd name="connsiteY2" fmla="*/ 2917371 h 2917371"/>
              <a:gd name="connsiteX3" fmla="*/ 0 w 2917371"/>
              <a:gd name="connsiteY3" fmla="*/ 2917371 h 2917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17371" h="2917371">
                <a:moveTo>
                  <a:pt x="0" y="0"/>
                </a:moveTo>
                <a:lnTo>
                  <a:pt x="2917371" y="0"/>
                </a:lnTo>
                <a:lnTo>
                  <a:pt x="2917371" y="2917371"/>
                </a:lnTo>
                <a:lnTo>
                  <a:pt x="0" y="291737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id-ID" noProof="0"/>
          </a:p>
        </p:txBody>
      </p:sp>
      <p:sp>
        <p:nvSpPr>
          <p:cNvPr id="4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7979038" y="1669144"/>
            <a:ext cx="2917371" cy="2917371"/>
          </a:xfrm>
          <a:custGeom>
            <a:avLst/>
            <a:gdLst>
              <a:gd name="connsiteX0" fmla="*/ 0 w 2917371"/>
              <a:gd name="connsiteY0" fmla="*/ 0 h 2917371"/>
              <a:gd name="connsiteX1" fmla="*/ 2917371 w 2917371"/>
              <a:gd name="connsiteY1" fmla="*/ 0 h 2917371"/>
              <a:gd name="connsiteX2" fmla="*/ 2917371 w 2917371"/>
              <a:gd name="connsiteY2" fmla="*/ 2917371 h 2917371"/>
              <a:gd name="connsiteX3" fmla="*/ 0 w 2917371"/>
              <a:gd name="connsiteY3" fmla="*/ 2917371 h 2917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17371" h="2917371">
                <a:moveTo>
                  <a:pt x="0" y="0"/>
                </a:moveTo>
                <a:lnTo>
                  <a:pt x="2917371" y="0"/>
                </a:lnTo>
                <a:lnTo>
                  <a:pt x="2917371" y="2917371"/>
                </a:lnTo>
                <a:lnTo>
                  <a:pt x="0" y="291737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id-ID" noProof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215380" y="1669144"/>
            <a:ext cx="2917371" cy="2917371"/>
          </a:xfrm>
          <a:custGeom>
            <a:avLst/>
            <a:gdLst>
              <a:gd name="connsiteX0" fmla="*/ 0 w 2917371"/>
              <a:gd name="connsiteY0" fmla="*/ 0 h 2917371"/>
              <a:gd name="connsiteX1" fmla="*/ 2917371 w 2917371"/>
              <a:gd name="connsiteY1" fmla="*/ 0 h 2917371"/>
              <a:gd name="connsiteX2" fmla="*/ 2917371 w 2917371"/>
              <a:gd name="connsiteY2" fmla="*/ 2917371 h 2917371"/>
              <a:gd name="connsiteX3" fmla="*/ 0 w 2917371"/>
              <a:gd name="connsiteY3" fmla="*/ 2917371 h 2917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17371" h="2917371">
                <a:moveTo>
                  <a:pt x="0" y="0"/>
                </a:moveTo>
                <a:lnTo>
                  <a:pt x="2917371" y="0"/>
                </a:lnTo>
                <a:lnTo>
                  <a:pt x="2917371" y="2917371"/>
                </a:lnTo>
                <a:lnTo>
                  <a:pt x="0" y="291737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3263207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896952" y="723900"/>
            <a:ext cx="2091349" cy="1981200"/>
          </a:xfrm>
          <a:custGeom>
            <a:avLst/>
            <a:gdLst>
              <a:gd name="connsiteX0" fmla="*/ 0 w 2091349"/>
              <a:gd name="connsiteY0" fmla="*/ 0 h 1981200"/>
              <a:gd name="connsiteX1" fmla="*/ 2091349 w 2091349"/>
              <a:gd name="connsiteY1" fmla="*/ 0 h 1981200"/>
              <a:gd name="connsiteX2" fmla="*/ 2091349 w 2091349"/>
              <a:gd name="connsiteY2" fmla="*/ 1981200 h 1981200"/>
              <a:gd name="connsiteX3" fmla="*/ 0 w 2091349"/>
              <a:gd name="connsiteY3" fmla="*/ 1981200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1349" h="1981200">
                <a:moveTo>
                  <a:pt x="0" y="0"/>
                </a:moveTo>
                <a:lnTo>
                  <a:pt x="2091349" y="0"/>
                </a:lnTo>
                <a:lnTo>
                  <a:pt x="2091349" y="1981200"/>
                </a:lnTo>
                <a:lnTo>
                  <a:pt x="0" y="19812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8208352" y="723900"/>
            <a:ext cx="2091349" cy="1981200"/>
          </a:xfrm>
          <a:custGeom>
            <a:avLst/>
            <a:gdLst>
              <a:gd name="connsiteX0" fmla="*/ 0 w 2091349"/>
              <a:gd name="connsiteY0" fmla="*/ 0 h 1981200"/>
              <a:gd name="connsiteX1" fmla="*/ 2091349 w 2091349"/>
              <a:gd name="connsiteY1" fmla="*/ 0 h 1981200"/>
              <a:gd name="connsiteX2" fmla="*/ 2091349 w 2091349"/>
              <a:gd name="connsiteY2" fmla="*/ 1981200 h 1981200"/>
              <a:gd name="connsiteX3" fmla="*/ 0 w 2091349"/>
              <a:gd name="connsiteY3" fmla="*/ 1981200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1349" h="1981200">
                <a:moveTo>
                  <a:pt x="0" y="0"/>
                </a:moveTo>
                <a:lnTo>
                  <a:pt x="2091349" y="0"/>
                </a:lnTo>
                <a:lnTo>
                  <a:pt x="2091349" y="1981200"/>
                </a:lnTo>
                <a:lnTo>
                  <a:pt x="0" y="19812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9046554" y="2844800"/>
            <a:ext cx="1253148" cy="3327400"/>
          </a:xfrm>
          <a:custGeom>
            <a:avLst/>
            <a:gdLst>
              <a:gd name="connsiteX0" fmla="*/ 0 w 2091349"/>
              <a:gd name="connsiteY0" fmla="*/ 0 h 1981200"/>
              <a:gd name="connsiteX1" fmla="*/ 2091349 w 2091349"/>
              <a:gd name="connsiteY1" fmla="*/ 0 h 1981200"/>
              <a:gd name="connsiteX2" fmla="*/ 2091349 w 2091349"/>
              <a:gd name="connsiteY2" fmla="*/ 1981200 h 1981200"/>
              <a:gd name="connsiteX3" fmla="*/ 0 w 2091349"/>
              <a:gd name="connsiteY3" fmla="*/ 1981200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1349" h="1981200">
                <a:moveTo>
                  <a:pt x="0" y="0"/>
                </a:moveTo>
                <a:lnTo>
                  <a:pt x="2091349" y="0"/>
                </a:lnTo>
                <a:lnTo>
                  <a:pt x="2091349" y="1981200"/>
                </a:lnTo>
                <a:lnTo>
                  <a:pt x="0" y="19812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3162300" y="723900"/>
            <a:ext cx="2552700" cy="5448300"/>
          </a:xfrm>
          <a:custGeom>
            <a:avLst/>
            <a:gdLst>
              <a:gd name="connsiteX0" fmla="*/ 0 w 2552700"/>
              <a:gd name="connsiteY0" fmla="*/ 0 h 5448300"/>
              <a:gd name="connsiteX1" fmla="*/ 2552700 w 2552700"/>
              <a:gd name="connsiteY1" fmla="*/ 0 h 5448300"/>
              <a:gd name="connsiteX2" fmla="*/ 2552700 w 2552700"/>
              <a:gd name="connsiteY2" fmla="*/ 5448300 h 5448300"/>
              <a:gd name="connsiteX3" fmla="*/ 0 w 2552700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2700" h="5448300">
                <a:moveTo>
                  <a:pt x="0" y="0"/>
                </a:moveTo>
                <a:lnTo>
                  <a:pt x="2552700" y="0"/>
                </a:lnTo>
                <a:lnTo>
                  <a:pt x="2552700" y="5448300"/>
                </a:lnTo>
                <a:lnTo>
                  <a:pt x="0" y="54483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5896952" y="2844800"/>
            <a:ext cx="2967649" cy="3327400"/>
          </a:xfrm>
          <a:custGeom>
            <a:avLst/>
            <a:gdLst>
              <a:gd name="connsiteX0" fmla="*/ 0 w 2967649"/>
              <a:gd name="connsiteY0" fmla="*/ 0 h 3327400"/>
              <a:gd name="connsiteX1" fmla="*/ 2967649 w 2967649"/>
              <a:gd name="connsiteY1" fmla="*/ 0 h 3327400"/>
              <a:gd name="connsiteX2" fmla="*/ 2967649 w 2967649"/>
              <a:gd name="connsiteY2" fmla="*/ 3327400 h 3327400"/>
              <a:gd name="connsiteX3" fmla="*/ 0 w 2967649"/>
              <a:gd name="connsiteY3" fmla="*/ 3327400 h 332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7649" h="3327400">
                <a:moveTo>
                  <a:pt x="0" y="0"/>
                </a:moveTo>
                <a:lnTo>
                  <a:pt x="2967649" y="0"/>
                </a:lnTo>
                <a:lnTo>
                  <a:pt x="2967649" y="3327400"/>
                </a:lnTo>
                <a:lnTo>
                  <a:pt x="0" y="33274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01842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892798" y="2639962"/>
            <a:ext cx="3009455" cy="4218038"/>
          </a:xfrm>
          <a:custGeom>
            <a:avLst/>
            <a:gdLst>
              <a:gd name="connsiteX0" fmla="*/ 0 w 24377648"/>
              <a:gd name="connsiteY0" fmla="*/ 0 h 6858000"/>
              <a:gd name="connsiteX1" fmla="*/ 24377648 w 24377648"/>
              <a:gd name="connsiteY1" fmla="*/ 0 h 6858000"/>
              <a:gd name="connsiteX2" fmla="*/ 24377648 w 24377648"/>
              <a:gd name="connsiteY2" fmla="*/ 6858000 h 6858000"/>
              <a:gd name="connsiteX3" fmla="*/ 0 w 2437764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77648" h="6858000">
                <a:moveTo>
                  <a:pt x="0" y="0"/>
                </a:moveTo>
                <a:lnTo>
                  <a:pt x="24377648" y="0"/>
                </a:lnTo>
                <a:lnTo>
                  <a:pt x="24377648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l">
              <a:buNone/>
              <a:defRPr sz="1600" b="0" i="0">
                <a:latin typeface="KievitPro-Light" panose="02000503040000020004" pitchFamily="2" charset="0"/>
              </a:defRPr>
            </a:lvl1pPr>
          </a:lstStyle>
          <a:p>
            <a:pPr lvl="0"/>
            <a:endParaRPr lang="id-ID" noProof="0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5892798" y="0"/>
            <a:ext cx="3009455" cy="2403987"/>
          </a:xfrm>
          <a:custGeom>
            <a:avLst/>
            <a:gdLst>
              <a:gd name="connsiteX0" fmla="*/ 0 w 24377648"/>
              <a:gd name="connsiteY0" fmla="*/ 0 h 6858000"/>
              <a:gd name="connsiteX1" fmla="*/ 24377648 w 24377648"/>
              <a:gd name="connsiteY1" fmla="*/ 0 h 6858000"/>
              <a:gd name="connsiteX2" fmla="*/ 24377648 w 24377648"/>
              <a:gd name="connsiteY2" fmla="*/ 6858000 h 6858000"/>
              <a:gd name="connsiteX3" fmla="*/ 0 w 2437764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77648" h="6858000">
                <a:moveTo>
                  <a:pt x="0" y="0"/>
                </a:moveTo>
                <a:lnTo>
                  <a:pt x="24377648" y="0"/>
                </a:lnTo>
                <a:lnTo>
                  <a:pt x="24377648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l">
              <a:buNone/>
              <a:defRPr sz="1600" b="0" i="0">
                <a:latin typeface="KievitPro-Light" panose="02000503040000020004" pitchFamily="2" charset="0"/>
              </a:defRPr>
            </a:lvl1pPr>
          </a:lstStyle>
          <a:p>
            <a:pPr lvl="0"/>
            <a:endParaRPr lang="id-ID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9182545" y="0"/>
            <a:ext cx="3009455" cy="4218038"/>
          </a:xfrm>
          <a:custGeom>
            <a:avLst/>
            <a:gdLst>
              <a:gd name="connsiteX0" fmla="*/ 0 w 24377648"/>
              <a:gd name="connsiteY0" fmla="*/ 0 h 6858000"/>
              <a:gd name="connsiteX1" fmla="*/ 24377648 w 24377648"/>
              <a:gd name="connsiteY1" fmla="*/ 0 h 6858000"/>
              <a:gd name="connsiteX2" fmla="*/ 24377648 w 24377648"/>
              <a:gd name="connsiteY2" fmla="*/ 6858000 h 6858000"/>
              <a:gd name="connsiteX3" fmla="*/ 0 w 2437764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77648" h="6858000">
                <a:moveTo>
                  <a:pt x="0" y="0"/>
                </a:moveTo>
                <a:lnTo>
                  <a:pt x="24377648" y="0"/>
                </a:lnTo>
                <a:lnTo>
                  <a:pt x="24377648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l">
              <a:buNone/>
              <a:defRPr sz="1600" b="0" i="0">
                <a:latin typeface="KievitPro-Light" panose="02000503040000020004" pitchFamily="2" charset="0"/>
              </a:defRPr>
            </a:lvl1pPr>
          </a:lstStyle>
          <a:p>
            <a:pPr lvl="0"/>
            <a:endParaRPr lang="id-ID" noProof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9182545" y="4454013"/>
            <a:ext cx="3009455" cy="2403987"/>
          </a:xfrm>
          <a:custGeom>
            <a:avLst/>
            <a:gdLst>
              <a:gd name="connsiteX0" fmla="*/ 0 w 24377648"/>
              <a:gd name="connsiteY0" fmla="*/ 0 h 6858000"/>
              <a:gd name="connsiteX1" fmla="*/ 24377648 w 24377648"/>
              <a:gd name="connsiteY1" fmla="*/ 0 h 6858000"/>
              <a:gd name="connsiteX2" fmla="*/ 24377648 w 24377648"/>
              <a:gd name="connsiteY2" fmla="*/ 6858000 h 6858000"/>
              <a:gd name="connsiteX3" fmla="*/ 0 w 2437764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77648" h="6858000">
                <a:moveTo>
                  <a:pt x="0" y="0"/>
                </a:moveTo>
                <a:lnTo>
                  <a:pt x="24377648" y="0"/>
                </a:lnTo>
                <a:lnTo>
                  <a:pt x="24377648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l">
              <a:buNone/>
              <a:defRPr sz="1600" b="0" i="0">
                <a:latin typeface="KievitPro-Light" panose="02000503040000020004" pitchFamily="2" charset="0"/>
              </a:defRPr>
            </a:lvl1pPr>
          </a:lstStyle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1489650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702629" y="0"/>
            <a:ext cx="7489371" cy="3164114"/>
          </a:xfrm>
          <a:custGeom>
            <a:avLst/>
            <a:gdLst>
              <a:gd name="connsiteX0" fmla="*/ 0 w 7068457"/>
              <a:gd name="connsiteY0" fmla="*/ 0 h 2757714"/>
              <a:gd name="connsiteX1" fmla="*/ 7068457 w 7068457"/>
              <a:gd name="connsiteY1" fmla="*/ 0 h 2757714"/>
              <a:gd name="connsiteX2" fmla="*/ 7068457 w 7068457"/>
              <a:gd name="connsiteY2" fmla="*/ 2757714 h 2757714"/>
              <a:gd name="connsiteX3" fmla="*/ 0 w 7068457"/>
              <a:gd name="connsiteY3" fmla="*/ 2757714 h 275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68457" h="2757714">
                <a:moveTo>
                  <a:pt x="0" y="0"/>
                </a:moveTo>
                <a:lnTo>
                  <a:pt x="7068457" y="0"/>
                </a:lnTo>
                <a:lnTo>
                  <a:pt x="7068457" y="2757714"/>
                </a:lnTo>
                <a:lnTo>
                  <a:pt x="0" y="275771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id-ID" noProof="0"/>
          </a:p>
        </p:txBody>
      </p:sp>
      <p:sp>
        <p:nvSpPr>
          <p:cNvPr id="3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1" y="3382964"/>
            <a:ext cx="3695699" cy="3475035"/>
          </a:xfrm>
          <a:custGeom>
            <a:avLst/>
            <a:gdLst>
              <a:gd name="connsiteX0" fmla="*/ 0 w 4636623"/>
              <a:gd name="connsiteY0" fmla="*/ 0 h 2757714"/>
              <a:gd name="connsiteX1" fmla="*/ 4636623 w 4636623"/>
              <a:gd name="connsiteY1" fmla="*/ 0 h 2757714"/>
              <a:gd name="connsiteX2" fmla="*/ 4636623 w 4636623"/>
              <a:gd name="connsiteY2" fmla="*/ 2757714 h 2757714"/>
              <a:gd name="connsiteX3" fmla="*/ 0 w 4636623"/>
              <a:gd name="connsiteY3" fmla="*/ 2757714 h 275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623" h="2757714">
                <a:moveTo>
                  <a:pt x="0" y="0"/>
                </a:moveTo>
                <a:lnTo>
                  <a:pt x="4636623" y="0"/>
                </a:lnTo>
                <a:lnTo>
                  <a:pt x="4636623" y="2757714"/>
                </a:lnTo>
                <a:lnTo>
                  <a:pt x="0" y="275771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649853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1.emf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Box 7">
            <a:extLst>
              <a:ext uri="{FF2B5EF4-FFF2-40B4-BE49-F238E27FC236}">
                <a16:creationId xmlns:a16="http://schemas.microsoft.com/office/drawing/2014/main" id="{38B00861-A756-7BEA-F6C9-29931462D37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394950" y="6291263"/>
            <a:ext cx="152241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43" tIns="91422" rIns="182843" bIns="91422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US" altLang="da-DK" sz="1600" b="1" i="0">
                <a:solidFill>
                  <a:schemeClr val="tx2"/>
                </a:solidFill>
                <a:latin typeface="KievitPro-Bold" panose="02000503040000020004" pitchFamily="2" charset="0"/>
                <a:ea typeface="Lato" panose="020F0502020204030203" pitchFamily="34" charset="0"/>
                <a:cs typeface="Lato" panose="020F0502020204030203" pitchFamily="34" charset="0"/>
              </a:rPr>
              <a:t>Side </a:t>
            </a:r>
            <a:fld id="{F3F3C654-4276-7349-AA24-830D91A311F8}" type="slidenum">
              <a:rPr lang="id-ID" altLang="da-DK" sz="1600" b="1" i="0">
                <a:solidFill>
                  <a:schemeClr val="tx2"/>
                </a:solidFill>
                <a:latin typeface="KievitPro-Bold" panose="02000503040000020004" pitchFamily="2" charset="0"/>
                <a:ea typeface="Lato" panose="020F0502020204030203" pitchFamily="34" charset="0"/>
                <a:cs typeface="Lato" panose="020F0502020204030203" pitchFamily="34" charset="0"/>
              </a:rPr>
              <a:pPr algn="r" eaLnBrk="1" hangingPunct="1"/>
              <a:t>‹nr.›</a:t>
            </a:fld>
            <a:endParaRPr lang="id-ID" altLang="da-DK" sz="1600" b="1" i="0">
              <a:solidFill>
                <a:schemeClr val="tx2"/>
              </a:solidFill>
              <a:latin typeface="KievitPro-Bold" panose="02000503040000020004" pitchFamily="2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09DBDBCC-D926-7CC8-C8A2-10F2570726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857596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B01C32"/>
                </a:solidFill>
                <a:latin typeface="KievitPro-Regular" panose="02000503040000020004" pitchFamily="2" charset="0"/>
              </a:defRPr>
            </a:lvl1pPr>
          </a:lstStyle>
          <a:p>
            <a:fld id="{75AEF8FB-7EA4-054F-AB7A-3D3C302DD405}" type="datetimeFigureOut">
              <a:rPr lang="da-DK" smtClean="0"/>
              <a:pPr/>
              <a:t>02.12.2023</a:t>
            </a:fld>
            <a:endParaRPr lang="da-DK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34D69388-12F9-9F55-2136-F7FA2279E3BD}"/>
              </a:ext>
            </a:extLst>
          </p:cNvPr>
          <p:cNvPicPr>
            <a:picLocks noChangeAspect="1"/>
          </p:cNvPicPr>
          <p:nvPr userDrawn="1"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60837" y="5504847"/>
            <a:ext cx="1052523" cy="82051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8" r:id="rId26"/>
    <p:sldLayoutId id="2147483689" r:id="rId27"/>
    <p:sldLayoutId id="2147483690" r:id="rId28"/>
    <p:sldLayoutId id="2147483692" r:id="rId29"/>
    <p:sldLayoutId id="2147483694" r:id="rId30"/>
    <p:sldLayoutId id="2147483695" r:id="rId31"/>
    <p:sldLayoutId id="2147483696" r:id="rId32"/>
    <p:sldLayoutId id="2147483698" r:id="rId33"/>
    <p:sldLayoutId id="2147483699" r:id="rId34"/>
    <p:sldLayoutId id="2147483701" r:id="rId35"/>
    <p:sldLayoutId id="2147483702" r:id="rId36"/>
    <p:sldLayoutId id="2147483707" r:id="rId37"/>
    <p:sldLayoutId id="2147483709" r:id="rId38"/>
    <p:sldLayoutId id="2147483710" r:id="rId39"/>
    <p:sldLayoutId id="2147483713" r:id="rId40"/>
    <p:sldLayoutId id="2147483715" r:id="rId41"/>
    <p:sldLayoutId id="2147483718" r:id="rId42"/>
    <p:sldLayoutId id="2147483686" r:id="rId43"/>
    <p:sldLayoutId id="2147483724" r:id="rId44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1.emf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emf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1.emf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chart" Target="../charts/chart1.xml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0.png"/><Relationship Id="rId5" Type="http://schemas.openxmlformats.org/officeDocument/2006/relationships/image" Target="../media/image29.emf"/><Relationship Id="rId4" Type="http://schemas.openxmlformats.org/officeDocument/2006/relationships/chart" Target="../charts/chart2.xml"/><Relationship Id="rId9" Type="http://schemas.openxmlformats.org/officeDocument/2006/relationships/image" Target="../media/image1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36.emf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9.emf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3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3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3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3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billede 3" descr="Et billede, der indeholder natur, is, sne, smeltende&#10;&#10;Automatisk genereret beskrivelse">
            <a:extLst>
              <a:ext uri="{FF2B5EF4-FFF2-40B4-BE49-F238E27FC236}">
                <a16:creationId xmlns:a16="http://schemas.microsoft.com/office/drawing/2014/main" id="{AEC83A73-A47F-D390-5DDD-E1B895637DF2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DFAD23DD-20D1-F4FC-4E59-81DBF8DE624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alpha val="7552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atin typeface="KievitPro-Regular" panose="02000503040000020004" pitchFamily="2" charset="0"/>
            </a:endParaRPr>
          </a:p>
        </p:txBody>
      </p:sp>
      <p:sp>
        <p:nvSpPr>
          <p:cNvPr id="2052" name="TextBox 5">
            <a:extLst>
              <a:ext uri="{FF2B5EF4-FFF2-40B4-BE49-F238E27FC236}">
                <a16:creationId xmlns:a16="http://schemas.microsoft.com/office/drawing/2014/main" id="{C827F94D-BABC-E0F0-CCF9-C12E513A7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81280"/>
            <a:ext cx="12192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da-DK" sz="8000" b="1" err="1">
                <a:solidFill>
                  <a:schemeClr val="bg1"/>
                </a:solidFill>
                <a:latin typeface="KievitPro-Bold" panose="02000503040000020004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Overskrift</a:t>
            </a:r>
            <a:endParaRPr lang="en-US" altLang="da-DK" sz="8000" b="1">
              <a:solidFill>
                <a:schemeClr val="bg1"/>
              </a:solidFill>
              <a:latin typeface="KievitPro-Bold" panose="02000503040000020004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C8E2F94D-045B-FEA2-FF34-7E0C758B4DAE}"/>
              </a:ext>
            </a:extLst>
          </p:cNvPr>
          <p:cNvSpPr txBox="1"/>
          <p:nvPr/>
        </p:nvSpPr>
        <p:spPr>
          <a:xfrm>
            <a:off x="1025236" y="5747862"/>
            <a:ext cx="9248270" cy="338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spc="300">
                <a:solidFill>
                  <a:schemeClr val="bg1"/>
                </a:solidFill>
                <a:latin typeface="KievitPro-Regular" panose="02000503040000020004" pitchFamily="2" charset="0"/>
                <a:ea typeface="Source Sans Pro Light" panose="020B0403030403020204" pitchFamily="34" charset="0"/>
                <a:cs typeface="Open Sans" panose="020B0606030504020204" pitchFamily="34" charset="0"/>
              </a:rPr>
              <a:t>Emne </a:t>
            </a:r>
            <a:r>
              <a:rPr lang="en-US" sz="1600" spc="300" err="1">
                <a:solidFill>
                  <a:schemeClr val="bg1"/>
                </a:solidFill>
                <a:latin typeface="KievitPro-Regular" panose="02000503040000020004" pitchFamily="2" charset="0"/>
                <a:ea typeface="Source Sans Pro Light" panose="020B0403030403020204" pitchFamily="34" charset="0"/>
                <a:cs typeface="Open Sans" panose="020B0606030504020204" pitchFamily="34" charset="0"/>
              </a:rPr>
              <a:t>og</a:t>
            </a:r>
            <a:r>
              <a:rPr lang="en-US" sz="1600" spc="300">
                <a:solidFill>
                  <a:schemeClr val="bg1"/>
                </a:solidFill>
                <a:latin typeface="KievitPro-Regular" panose="02000503040000020004" pitchFamily="2" charset="0"/>
                <a:ea typeface="Source Sans Pro Light" panose="020B0403030403020204" pitchFamily="34" charset="0"/>
                <a:cs typeface="Open Sans" panose="020B0606030504020204" pitchFamily="34" charset="0"/>
              </a:rPr>
              <a:t> </a:t>
            </a:r>
            <a:r>
              <a:rPr lang="en-US" sz="1600" spc="300" err="1">
                <a:solidFill>
                  <a:schemeClr val="bg1"/>
                </a:solidFill>
                <a:latin typeface="KievitPro-Regular" panose="02000503040000020004" pitchFamily="2" charset="0"/>
                <a:ea typeface="Source Sans Pro Light" panose="020B0403030403020204" pitchFamily="34" charset="0"/>
                <a:cs typeface="Open Sans" panose="020B0606030504020204" pitchFamily="34" charset="0"/>
              </a:rPr>
              <a:t>sted</a:t>
            </a:r>
            <a:endParaRPr lang="en-US" sz="1600" spc="300">
              <a:solidFill>
                <a:schemeClr val="bg1"/>
              </a:solidFill>
              <a:latin typeface="KievitPro-Regular" panose="02000503040000020004" pitchFamily="2" charset="0"/>
              <a:ea typeface="Source Sans Pro Light" panose="020B0403030403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EDEF12DC-DB2B-1409-572B-C5AAE8057D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5236" y="6020624"/>
            <a:ext cx="42640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a-DK" altLang="da-DK" sz="2000">
                <a:solidFill>
                  <a:schemeClr val="bg1"/>
                </a:solidFill>
                <a:latin typeface="KievitPro-Regular" panose="0200050304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10.09.2023</a:t>
            </a:r>
            <a:endParaRPr lang="en-US" altLang="da-DK" sz="2000">
              <a:solidFill>
                <a:schemeClr val="bg1"/>
              </a:solidFill>
              <a:latin typeface="KievitPro-Regular" panose="0200050304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44D683B1-D983-C6A6-75FA-D6403C3530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60837" y="5504847"/>
            <a:ext cx="1052523" cy="82051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EBCB713-E36E-6251-6615-93A4645659A1}"/>
              </a:ext>
            </a:extLst>
          </p:cNvPr>
          <p:cNvSpPr/>
          <p:nvPr/>
        </p:nvSpPr>
        <p:spPr>
          <a:xfrm>
            <a:off x="2974975" y="2757488"/>
            <a:ext cx="2974975" cy="4100512"/>
          </a:xfrm>
          <a:prstGeom prst="rect">
            <a:avLst/>
          </a:prstGeom>
          <a:solidFill>
            <a:srgbClr val="B01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KievitPro-Regular" panose="02000503040000020004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426BA8C-5079-0698-8932-F8C18D06FE9A}"/>
              </a:ext>
            </a:extLst>
          </p:cNvPr>
          <p:cNvSpPr txBox="1"/>
          <p:nvPr/>
        </p:nvSpPr>
        <p:spPr bwMode="auto">
          <a:xfrm>
            <a:off x="358775" y="741363"/>
            <a:ext cx="1866900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spc="300">
                <a:solidFill>
                  <a:schemeClr val="bg1"/>
                </a:solidFill>
                <a:latin typeface="KievitPro-Regular" panose="02000503040000020004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ABOUT WHO WE ARE</a:t>
            </a:r>
          </a:p>
        </p:txBody>
      </p:sp>
      <p:sp>
        <p:nvSpPr>
          <p:cNvPr id="11268" name="TextBox 23">
            <a:extLst>
              <a:ext uri="{FF2B5EF4-FFF2-40B4-BE49-F238E27FC236}">
                <a16:creationId xmlns:a16="http://schemas.microsoft.com/office/drawing/2014/main" id="{EE3B1A0B-AA32-E721-5F5B-AB77C5C1B8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275" y="3932238"/>
            <a:ext cx="24907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endParaRPr lang="en-US" altLang="da-DK" sz="1600" b="1">
              <a:solidFill>
                <a:schemeClr val="bg1"/>
              </a:solidFill>
              <a:latin typeface="KievitPro-Bold" panose="0200050304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just" eaLnBrk="1" hangingPunct="1"/>
            <a:r>
              <a:rPr lang="en-US" altLang="da-DK" sz="1600" b="1">
                <a:solidFill>
                  <a:schemeClr val="bg1"/>
                </a:solidFill>
                <a:latin typeface="KievitPro-Bold" panose="0200050304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Who We Are</a:t>
            </a:r>
          </a:p>
          <a:p>
            <a:pPr algn="just" eaLnBrk="1" hangingPunct="1"/>
            <a:r>
              <a:rPr lang="en-US" altLang="da-DK" sz="1600" b="1">
                <a:solidFill>
                  <a:schemeClr val="bg1"/>
                </a:solidFill>
                <a:latin typeface="KievitPro-Bold" panose="0200050304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Air Greenland Group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5A95EC3-5EFB-FA08-E9B7-2DF6319CECAA}"/>
              </a:ext>
            </a:extLst>
          </p:cNvPr>
          <p:cNvCxnSpPr>
            <a:cxnSpLocks/>
          </p:cNvCxnSpPr>
          <p:nvPr/>
        </p:nvCxnSpPr>
        <p:spPr>
          <a:xfrm>
            <a:off x="3321050" y="4960938"/>
            <a:ext cx="19748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0" name="Rectangle 25">
            <a:extLst>
              <a:ext uri="{FF2B5EF4-FFF2-40B4-BE49-F238E27FC236}">
                <a16:creationId xmlns:a16="http://schemas.microsoft.com/office/drawing/2014/main" id="{CCE7B3A5-E2D5-2FD8-501D-DFB2D27DF7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1050" y="5202238"/>
            <a:ext cx="220345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da-DK" sz="1000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Pulvinar </a:t>
            </a:r>
            <a:r>
              <a:rPr lang="en-US" altLang="da-DK" sz="1000" err="1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sapien</a:t>
            </a:r>
            <a:r>
              <a:rPr lang="en-US" altLang="da-DK" sz="1000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et ligula </a:t>
            </a:r>
            <a:r>
              <a:rPr lang="en-US" altLang="da-DK" sz="1000" err="1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ullamcorper</a:t>
            </a:r>
            <a:r>
              <a:rPr lang="en-US" altLang="da-DK" sz="1000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altLang="da-DK" sz="1000" err="1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malesuada</a:t>
            </a:r>
            <a:r>
              <a:rPr lang="en-US" altLang="da-DK" sz="1000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altLang="da-DK" sz="1000" err="1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proin</a:t>
            </a:r>
            <a:r>
              <a:rPr lang="en-US" altLang="da-DK" sz="1000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libero </a:t>
            </a:r>
            <a:r>
              <a:rPr lang="en-US" altLang="da-DK" sz="1000" err="1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nunc</a:t>
            </a:r>
            <a:r>
              <a:rPr lang="en-US" altLang="da-DK" sz="1000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. </a:t>
            </a:r>
            <a:r>
              <a:rPr lang="en-US" altLang="da-DK" sz="1000" err="1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Ultricies</a:t>
            </a:r>
            <a:r>
              <a:rPr lang="en-US" altLang="da-DK" sz="1000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altLang="da-DK" sz="1000" err="1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leo</a:t>
            </a:r>
            <a:r>
              <a:rPr lang="en-US" altLang="da-DK" sz="1000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integer </a:t>
            </a:r>
            <a:r>
              <a:rPr lang="en-US" altLang="da-DK" sz="1000" err="1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malesuada</a:t>
            </a:r>
            <a:r>
              <a:rPr lang="en-US" altLang="da-DK" sz="1000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altLang="da-DK" sz="1000" err="1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nunc</a:t>
            </a:r>
            <a:r>
              <a:rPr lang="en-US" altLang="da-DK" sz="1000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. Fermentum </a:t>
            </a:r>
            <a:r>
              <a:rPr lang="en-US" altLang="da-DK" sz="1000" err="1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posuere</a:t>
            </a:r>
            <a:r>
              <a:rPr lang="en-US" altLang="da-DK" sz="1000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altLang="da-DK" sz="1000" err="1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urna</a:t>
            </a:r>
            <a:r>
              <a:rPr lang="en-US" altLang="da-DK" sz="1000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altLang="da-DK" sz="1000" err="1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nec</a:t>
            </a:r>
            <a:r>
              <a:rPr lang="en-US" altLang="da-DK" sz="1000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altLang="da-DK" sz="1000" err="1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tincidunt</a:t>
            </a:r>
            <a:r>
              <a:rPr lang="en-US" altLang="da-DK" sz="1000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altLang="da-DK" sz="1000" err="1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praesent</a:t>
            </a:r>
            <a:r>
              <a:rPr lang="en-US" altLang="da-DK" sz="1000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semper </a:t>
            </a:r>
            <a:r>
              <a:rPr lang="en-US" altLang="da-DK" sz="1000" err="1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feugiat</a:t>
            </a:r>
            <a:r>
              <a:rPr lang="en-US" altLang="da-DK" sz="1000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altLang="da-DK" sz="1000" err="1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nibh</a:t>
            </a:r>
            <a:r>
              <a:rPr lang="en-US" altLang="da-DK" sz="1000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sed.</a:t>
            </a:r>
          </a:p>
          <a:p>
            <a:pPr eaLnBrk="1" hangingPunct="1"/>
            <a:endParaRPr lang="en-US" altLang="da-DK" sz="1000">
              <a:solidFill>
                <a:schemeClr val="bg1"/>
              </a:solidFill>
              <a:latin typeface="KievitPro-Light" panose="0200050304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eaLnBrk="1" hangingPunct="1"/>
            <a:r>
              <a:rPr lang="en-US" altLang="da-DK" sz="1000" err="1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Suspendisse</a:t>
            </a:r>
            <a:r>
              <a:rPr lang="en-US" altLang="da-DK" sz="1000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sed nisi </a:t>
            </a:r>
            <a:r>
              <a:rPr lang="en-US" altLang="da-DK" sz="1000" err="1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lacus</a:t>
            </a:r>
            <a:r>
              <a:rPr lang="en-US" altLang="da-DK" sz="1000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sed </a:t>
            </a:r>
            <a:r>
              <a:rPr lang="en-US" altLang="da-DK" sz="1000" err="1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viverra</a:t>
            </a:r>
            <a:r>
              <a:rPr lang="en-US" altLang="da-DK" sz="1000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altLang="da-DK" sz="1000" err="1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tellus</a:t>
            </a:r>
            <a:r>
              <a:rPr lang="en-US" altLang="da-DK" sz="1000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in.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0049F65-8AC5-97AC-66FD-368225DDBCC3}"/>
              </a:ext>
            </a:extLst>
          </p:cNvPr>
          <p:cNvSpPr txBox="1"/>
          <p:nvPr/>
        </p:nvSpPr>
        <p:spPr bwMode="auto">
          <a:xfrm rot="5400000">
            <a:off x="3542507" y="3366293"/>
            <a:ext cx="615315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spc="600">
                <a:solidFill>
                  <a:schemeClr val="tx2"/>
                </a:solidFill>
                <a:latin typeface="KievitPro-Bold" panose="02000503040000020004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TRE BILLEDER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15B209-52A8-0B9A-F1AD-3276C877E666}"/>
              </a:ext>
            </a:extLst>
          </p:cNvPr>
          <p:cNvSpPr txBox="1"/>
          <p:nvPr/>
        </p:nvSpPr>
        <p:spPr>
          <a:xfrm>
            <a:off x="9315450" y="2495550"/>
            <a:ext cx="287655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spc="600">
                <a:solidFill>
                  <a:schemeClr val="tx2"/>
                </a:solidFill>
                <a:latin typeface="KievitPro-Bold" panose="02000503040000020004" pitchFamily="2" charset="0"/>
                <a:ea typeface="Source Sans Pro" panose="020B0503030403020204" pitchFamily="34" charset="0"/>
                <a:cs typeface="Open Sans" panose="020B0606030504020204" pitchFamily="34" charset="0"/>
              </a:rPr>
              <a:t>LOREM IPSUM DOLOR</a:t>
            </a:r>
          </a:p>
        </p:txBody>
      </p:sp>
      <p:sp>
        <p:nvSpPr>
          <p:cNvPr id="11273" name="Rectangle 14">
            <a:extLst>
              <a:ext uri="{FF2B5EF4-FFF2-40B4-BE49-F238E27FC236}">
                <a16:creationId xmlns:a16="http://schemas.microsoft.com/office/drawing/2014/main" id="{A4F69E34-7E3F-D5DF-A179-D2C91E34E7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15450" y="2828925"/>
            <a:ext cx="2427288" cy="122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Lorem ipsum dolor sit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amet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,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consectetur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adipiscing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elit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, sed do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eiusmod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tempor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incididunt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ut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labore et dolore magna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aliqua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. Massa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eget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egestas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purus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viverra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accumsan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in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nisl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nisi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scelerisque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. </a:t>
            </a:r>
          </a:p>
        </p:txBody>
      </p:sp>
      <p:sp>
        <p:nvSpPr>
          <p:cNvPr id="11274" name="Picture Placeholder 1">
            <a:extLst>
              <a:ext uri="{FF2B5EF4-FFF2-40B4-BE49-F238E27FC236}">
                <a16:creationId xmlns:a16="http://schemas.microsoft.com/office/drawing/2014/main" id="{27B9017E-648A-CB4F-B307-908F7CC592C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1275" name="Picture Placeholder 2">
            <a:extLst>
              <a:ext uri="{FF2B5EF4-FFF2-40B4-BE49-F238E27FC236}">
                <a16:creationId xmlns:a16="http://schemas.microsoft.com/office/drawing/2014/main" id="{5A7060A6-AF25-104D-7DA1-6E0FB853376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 bwMode="auto">
          <a:xfrm>
            <a:off x="2974975" y="0"/>
            <a:ext cx="2974975" cy="27574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1276" name="Picture Placeholder 3">
            <a:extLst>
              <a:ext uri="{FF2B5EF4-FFF2-40B4-BE49-F238E27FC236}">
                <a16:creationId xmlns:a16="http://schemas.microsoft.com/office/drawing/2014/main" id="{551E944B-011C-92D3-2CAC-2BE911EE09C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 bwMode="auto">
          <a:xfrm>
            <a:off x="9217025" y="4100513"/>
            <a:ext cx="2974975" cy="27574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C6061A9-3EDB-EFF9-A9AB-5BC57ABA6FFC}"/>
              </a:ext>
            </a:extLst>
          </p:cNvPr>
          <p:cNvSpPr/>
          <p:nvPr/>
        </p:nvSpPr>
        <p:spPr>
          <a:xfrm>
            <a:off x="0" y="3196086"/>
            <a:ext cx="6096000" cy="2779713"/>
          </a:xfrm>
          <a:prstGeom prst="rect">
            <a:avLst/>
          </a:prstGeom>
          <a:solidFill>
            <a:srgbClr val="B01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/>
              </a:solidFill>
              <a:latin typeface="KievitPro-Regular" panose="02000503040000020004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46230C-40E6-62CE-FE65-1125EEFD6468}"/>
              </a:ext>
            </a:extLst>
          </p:cNvPr>
          <p:cNvSpPr txBox="1"/>
          <p:nvPr/>
        </p:nvSpPr>
        <p:spPr bwMode="auto">
          <a:xfrm>
            <a:off x="1224952" y="571949"/>
            <a:ext cx="434241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600">
                <a:solidFill>
                  <a:schemeClr val="tx2"/>
                </a:solidFill>
                <a:latin typeface="KievitPro-Bold" panose="02000503040000020004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OVERSKRIFT TRE 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600">
                <a:solidFill>
                  <a:schemeClr val="tx2"/>
                </a:solidFill>
                <a:latin typeface="KievitPro-Bold" panose="02000503040000020004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LINJER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84E1F8-466F-489F-A04C-DC62ADD479A0}"/>
              </a:ext>
            </a:extLst>
          </p:cNvPr>
          <p:cNvSpPr txBox="1"/>
          <p:nvPr/>
        </p:nvSpPr>
        <p:spPr>
          <a:xfrm>
            <a:off x="1874838" y="4021586"/>
            <a:ext cx="3692525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spc="600">
                <a:solidFill>
                  <a:schemeClr val="bg1"/>
                </a:solidFill>
                <a:latin typeface="KievitPro-Bold" panose="02000503040000020004" pitchFamily="2" charset="0"/>
                <a:ea typeface="Source Sans Pro" panose="020B0503030403020204" pitchFamily="34" charset="0"/>
                <a:cs typeface="Open Sans" panose="020B0606030504020204" pitchFamily="34" charset="0"/>
              </a:rPr>
              <a:t>LOREM IPSUM DOLOR</a:t>
            </a:r>
          </a:p>
        </p:txBody>
      </p:sp>
      <p:sp>
        <p:nvSpPr>
          <p:cNvPr id="17413" name="Rectangle 14">
            <a:extLst>
              <a:ext uri="{FF2B5EF4-FFF2-40B4-BE49-F238E27FC236}">
                <a16:creationId xmlns:a16="http://schemas.microsoft.com/office/drawing/2014/main" id="{C99D64BC-DD6E-4280-B494-B2A93D1996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4838" y="4267649"/>
            <a:ext cx="36925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50000"/>
              </a:lnSpc>
            </a:pPr>
            <a:r>
              <a:rPr lang="en-US" altLang="en-US" sz="1000">
                <a:solidFill>
                  <a:schemeClr val="bg1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Lorem Ipsum Dolor Far far away, behind the word mountains, far from the countries </a:t>
            </a:r>
            <a:r>
              <a:rPr lang="en-US" altLang="en-US" sz="1000" err="1">
                <a:solidFill>
                  <a:schemeClr val="bg1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Vokalia</a:t>
            </a:r>
            <a:r>
              <a:rPr lang="en-US" altLang="en-US" sz="1000">
                <a:solidFill>
                  <a:schemeClr val="bg1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and </a:t>
            </a:r>
            <a:r>
              <a:rPr lang="en-US" altLang="en-US" sz="1000" err="1">
                <a:solidFill>
                  <a:schemeClr val="bg1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Consonantia</a:t>
            </a:r>
            <a:r>
              <a:rPr lang="en-US" altLang="en-US" sz="1000">
                <a:solidFill>
                  <a:schemeClr val="bg1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, there live the blind texts. Separated they live in </a:t>
            </a:r>
            <a:r>
              <a:rPr lang="en-US" altLang="en-US" sz="1000" err="1">
                <a:solidFill>
                  <a:schemeClr val="bg1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Bookmarksgrove</a:t>
            </a:r>
            <a:r>
              <a:rPr lang="en-US" altLang="en-US" sz="1000">
                <a:solidFill>
                  <a:schemeClr val="bg1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right at the coast of the Semantics, a large language</a:t>
            </a:r>
          </a:p>
        </p:txBody>
      </p:sp>
      <p:sp>
        <p:nvSpPr>
          <p:cNvPr id="17414" name="Picture Placeholder 1">
            <a:extLst>
              <a:ext uri="{FF2B5EF4-FFF2-40B4-BE49-F238E27FC236}">
                <a16:creationId xmlns:a16="http://schemas.microsoft.com/office/drawing/2014/main" id="{C508D2C4-25D5-CABC-9DF0-72883522C67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auto">
          <a:xfrm>
            <a:off x="6096000" y="3196086"/>
            <a:ext cx="5437188" cy="2779713"/>
          </a:xfrm>
          <a:custGeom>
            <a:avLst/>
            <a:gdLst>
              <a:gd name="T0" fmla="*/ 0 w 5436915"/>
              <a:gd name="T1" fmla="*/ 0 h 2779643"/>
              <a:gd name="T2" fmla="*/ 5436915 w 5436915"/>
              <a:gd name="T3" fmla="*/ 0 h 2779643"/>
              <a:gd name="T4" fmla="*/ 5436915 w 5436915"/>
              <a:gd name="T5" fmla="*/ 2779643 h 2779643"/>
              <a:gd name="T6" fmla="*/ 0 w 5436915"/>
              <a:gd name="T7" fmla="*/ 2779643 h 277964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436915" h="2779643">
                <a:moveTo>
                  <a:pt x="0" y="0"/>
                </a:moveTo>
                <a:lnTo>
                  <a:pt x="5436915" y="0"/>
                </a:lnTo>
                <a:lnTo>
                  <a:pt x="5436915" y="2779643"/>
                </a:lnTo>
                <a:lnTo>
                  <a:pt x="0" y="2779643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7415" name="Picture Placeholder 2">
            <a:extLst>
              <a:ext uri="{FF2B5EF4-FFF2-40B4-BE49-F238E27FC236}">
                <a16:creationId xmlns:a16="http://schemas.microsoft.com/office/drawing/2014/main" id="{D8F54FB0-F8AE-A2B2-8C78-E27341B92D0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 bwMode="auto">
          <a:xfrm>
            <a:off x="6096000" y="416374"/>
            <a:ext cx="5437188" cy="2779712"/>
          </a:xfrm>
          <a:custGeom>
            <a:avLst/>
            <a:gdLst>
              <a:gd name="T0" fmla="*/ 0 w 5436915"/>
              <a:gd name="T1" fmla="*/ 0 h 2779643"/>
              <a:gd name="T2" fmla="*/ 5436915 w 5436915"/>
              <a:gd name="T3" fmla="*/ 0 h 2779643"/>
              <a:gd name="T4" fmla="*/ 5436915 w 5436915"/>
              <a:gd name="T5" fmla="*/ 2779643 h 2779643"/>
              <a:gd name="T6" fmla="*/ 0 w 5436915"/>
              <a:gd name="T7" fmla="*/ 2779643 h 277964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436915" h="2779643">
                <a:moveTo>
                  <a:pt x="0" y="0"/>
                </a:moveTo>
                <a:lnTo>
                  <a:pt x="5436915" y="0"/>
                </a:lnTo>
                <a:lnTo>
                  <a:pt x="5436915" y="2779643"/>
                </a:lnTo>
                <a:lnTo>
                  <a:pt x="0" y="2779643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8F40B14-0977-6477-EC6B-E960D771244D}"/>
              </a:ext>
            </a:extLst>
          </p:cNvPr>
          <p:cNvSpPr/>
          <p:nvPr/>
        </p:nvSpPr>
        <p:spPr>
          <a:xfrm>
            <a:off x="6096000" y="3187461"/>
            <a:ext cx="6096000" cy="27797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/>
              </a:solidFill>
              <a:latin typeface="KievitPro-Regular" panose="02000503040000020004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859B96-5111-AF48-B5FD-C0C9591EC132}"/>
              </a:ext>
            </a:extLst>
          </p:cNvPr>
          <p:cNvSpPr txBox="1"/>
          <p:nvPr/>
        </p:nvSpPr>
        <p:spPr bwMode="auto">
          <a:xfrm>
            <a:off x="6535738" y="563324"/>
            <a:ext cx="4238654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600">
                <a:solidFill>
                  <a:schemeClr val="tx2"/>
                </a:solidFill>
                <a:latin typeface="KievitPro-Bold" panose="02000503040000020004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OVERSKRIFT TRE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600">
                <a:solidFill>
                  <a:schemeClr val="tx2"/>
                </a:solidFill>
                <a:latin typeface="KievitPro-Bold" panose="02000503040000020004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LINJER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4E82B7-25FA-4028-D58C-6E457E4902F1}"/>
              </a:ext>
            </a:extLst>
          </p:cNvPr>
          <p:cNvSpPr txBox="1"/>
          <p:nvPr/>
        </p:nvSpPr>
        <p:spPr>
          <a:xfrm>
            <a:off x="6650038" y="4254500"/>
            <a:ext cx="3692525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spc="600">
                <a:solidFill>
                  <a:schemeClr val="tx2"/>
                </a:solidFill>
                <a:latin typeface="MaxOT-Bold" panose="020B0504020101020102" pitchFamily="34" charset="77"/>
                <a:ea typeface="Source Sans Pro" panose="020B0503030403020204" pitchFamily="34" charset="0"/>
                <a:cs typeface="Open Sans" panose="020B0606030504020204" pitchFamily="34" charset="0"/>
              </a:rPr>
              <a:t>LOREM IPSUM DOLOR</a:t>
            </a:r>
          </a:p>
        </p:txBody>
      </p:sp>
      <p:sp>
        <p:nvSpPr>
          <p:cNvPr id="18437" name="Rectangle 14">
            <a:extLst>
              <a:ext uri="{FF2B5EF4-FFF2-40B4-BE49-F238E27FC236}">
                <a16:creationId xmlns:a16="http://schemas.microsoft.com/office/drawing/2014/main" id="{5642930F-53E8-658B-9ED5-A1CF1C56EC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0038" y="4500563"/>
            <a:ext cx="36925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Lorem Ipsum Dolor Far far away, behind the word mountains, far from the countries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Vokalia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and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Consonantia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, there live the blind texts. Separated they live in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Bookmarksgrove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right at the coast of the Semantics, a large language</a:t>
            </a:r>
          </a:p>
        </p:txBody>
      </p:sp>
      <p:sp>
        <p:nvSpPr>
          <p:cNvPr id="18438" name="Picture Placeholder 1">
            <a:extLst>
              <a:ext uri="{FF2B5EF4-FFF2-40B4-BE49-F238E27FC236}">
                <a16:creationId xmlns:a16="http://schemas.microsoft.com/office/drawing/2014/main" id="{8ACC726F-AD6D-FE50-CB4C-233749778F2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auto">
          <a:xfrm>
            <a:off x="658813" y="407749"/>
            <a:ext cx="5437187" cy="2779712"/>
          </a:xfrm>
          <a:custGeom>
            <a:avLst/>
            <a:gdLst>
              <a:gd name="T0" fmla="*/ 0 w 5436915"/>
              <a:gd name="T1" fmla="*/ 0 h 2779643"/>
              <a:gd name="T2" fmla="*/ 5436915 w 5436915"/>
              <a:gd name="T3" fmla="*/ 0 h 2779643"/>
              <a:gd name="T4" fmla="*/ 5436915 w 5436915"/>
              <a:gd name="T5" fmla="*/ 2779643 h 2779643"/>
              <a:gd name="T6" fmla="*/ 0 w 5436915"/>
              <a:gd name="T7" fmla="*/ 2779643 h 277964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436915" h="2779643">
                <a:moveTo>
                  <a:pt x="0" y="0"/>
                </a:moveTo>
                <a:lnTo>
                  <a:pt x="5436915" y="0"/>
                </a:lnTo>
                <a:lnTo>
                  <a:pt x="5436915" y="2779643"/>
                </a:lnTo>
                <a:lnTo>
                  <a:pt x="0" y="2779643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8439" name="Picture Placeholder 2">
            <a:extLst>
              <a:ext uri="{FF2B5EF4-FFF2-40B4-BE49-F238E27FC236}">
                <a16:creationId xmlns:a16="http://schemas.microsoft.com/office/drawing/2014/main" id="{A1ED0CE7-5DE9-25D6-BA25-5B61174C146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 bwMode="auto">
          <a:xfrm>
            <a:off x="658813" y="3187461"/>
            <a:ext cx="5437187" cy="2779713"/>
          </a:xfrm>
          <a:custGeom>
            <a:avLst/>
            <a:gdLst>
              <a:gd name="T0" fmla="*/ 0 w 5436915"/>
              <a:gd name="T1" fmla="*/ 0 h 2779643"/>
              <a:gd name="T2" fmla="*/ 5436915 w 5436915"/>
              <a:gd name="T3" fmla="*/ 0 h 2779643"/>
              <a:gd name="T4" fmla="*/ 5436915 w 5436915"/>
              <a:gd name="T5" fmla="*/ 2779643 h 2779643"/>
              <a:gd name="T6" fmla="*/ 0 w 5436915"/>
              <a:gd name="T7" fmla="*/ 2779643 h 277964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436915" h="2779643">
                <a:moveTo>
                  <a:pt x="0" y="0"/>
                </a:moveTo>
                <a:lnTo>
                  <a:pt x="5436915" y="0"/>
                </a:lnTo>
                <a:lnTo>
                  <a:pt x="5436915" y="2779643"/>
                </a:lnTo>
                <a:lnTo>
                  <a:pt x="0" y="2779643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55B1F6-8937-F105-AB08-B7FB44E1B779}"/>
              </a:ext>
            </a:extLst>
          </p:cNvPr>
          <p:cNvSpPr/>
          <p:nvPr/>
        </p:nvSpPr>
        <p:spPr>
          <a:xfrm>
            <a:off x="6096000" y="3429000"/>
            <a:ext cx="5437188" cy="27797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/>
              </a:solidFill>
              <a:latin typeface="KievitPro-Regular" panose="02000503040000020004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B4BCC8-AA67-43D7-F60D-FB4F48CC7CBC}"/>
              </a:ext>
            </a:extLst>
          </p:cNvPr>
          <p:cNvSpPr txBox="1"/>
          <p:nvPr/>
        </p:nvSpPr>
        <p:spPr>
          <a:xfrm>
            <a:off x="6967538" y="4254500"/>
            <a:ext cx="3692525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spc="600">
                <a:solidFill>
                  <a:schemeClr val="tx2"/>
                </a:solidFill>
                <a:latin typeface="KievitPro-Bold" panose="02000503040000020004" pitchFamily="2" charset="0"/>
                <a:ea typeface="Source Sans Pro" panose="020B0503030403020204" pitchFamily="34" charset="0"/>
                <a:cs typeface="Open Sans" panose="020B0606030504020204" pitchFamily="34" charset="0"/>
              </a:rPr>
              <a:t>LOREM IPSUM DOLOR</a:t>
            </a:r>
          </a:p>
        </p:txBody>
      </p:sp>
      <p:sp>
        <p:nvSpPr>
          <p:cNvPr id="19460" name="Rectangle 14">
            <a:extLst>
              <a:ext uri="{FF2B5EF4-FFF2-40B4-BE49-F238E27FC236}">
                <a16:creationId xmlns:a16="http://schemas.microsoft.com/office/drawing/2014/main" id="{6E5BCFF0-0372-5A1F-6BEB-A06EA472B7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7538" y="4500563"/>
            <a:ext cx="36925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Lorem Ipsum Dolor Far far away, behind the word mountains, far from the countries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Vokalia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and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Consonantia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, there live the blind texts. Separated they live in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Bookmarksgrove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right at the coast of the Semantics, a large language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4F9EE9-1FDC-B974-0EDB-CBC23A6F74C2}"/>
              </a:ext>
            </a:extLst>
          </p:cNvPr>
          <p:cNvSpPr/>
          <p:nvPr/>
        </p:nvSpPr>
        <p:spPr>
          <a:xfrm>
            <a:off x="658813" y="649288"/>
            <a:ext cx="5437187" cy="27797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/>
              </a:solidFill>
              <a:latin typeface="KievitPro-Regular" panose="02000503040000020004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D216B7-C582-D062-F772-4A201F9CE87A}"/>
              </a:ext>
            </a:extLst>
          </p:cNvPr>
          <p:cNvSpPr txBox="1"/>
          <p:nvPr/>
        </p:nvSpPr>
        <p:spPr>
          <a:xfrm>
            <a:off x="1414463" y="1431925"/>
            <a:ext cx="3692525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spc="600">
                <a:solidFill>
                  <a:schemeClr val="tx2"/>
                </a:solidFill>
                <a:latin typeface="KievitPro-Bold" panose="02000503040000020004" pitchFamily="2" charset="0"/>
                <a:ea typeface="Source Sans Pro" panose="020B0503030403020204" pitchFamily="34" charset="0"/>
                <a:cs typeface="Open Sans" panose="020B0606030504020204" pitchFamily="34" charset="0"/>
              </a:rPr>
              <a:t>LOREM IPSUM DOLOR</a:t>
            </a:r>
          </a:p>
        </p:txBody>
      </p:sp>
      <p:sp>
        <p:nvSpPr>
          <p:cNvPr id="19463" name="Rectangle 14">
            <a:extLst>
              <a:ext uri="{FF2B5EF4-FFF2-40B4-BE49-F238E27FC236}">
                <a16:creationId xmlns:a16="http://schemas.microsoft.com/office/drawing/2014/main" id="{871EDA0B-2A97-FBAF-98AB-5DA348682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4463" y="1677988"/>
            <a:ext cx="369252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Lorem Ipsum Dolor Far far away, behind the word mountains, far from the countries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Vokalia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and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Consonantia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, there live the blind texts. Separated they live in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Bookmarksgrove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right at the coast of the Semantics, a large language</a:t>
            </a:r>
          </a:p>
        </p:txBody>
      </p:sp>
      <p:sp>
        <p:nvSpPr>
          <p:cNvPr id="19464" name="Picture Placeholder 1">
            <a:extLst>
              <a:ext uri="{FF2B5EF4-FFF2-40B4-BE49-F238E27FC236}">
                <a16:creationId xmlns:a16="http://schemas.microsoft.com/office/drawing/2014/main" id="{4B8CFBFA-72C1-9E51-E940-E2E58F14577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 bwMode="auto">
          <a:xfrm>
            <a:off x="658813" y="3429000"/>
            <a:ext cx="5437187" cy="2779713"/>
          </a:xfrm>
          <a:custGeom>
            <a:avLst/>
            <a:gdLst>
              <a:gd name="T0" fmla="*/ 0 w 5436915"/>
              <a:gd name="T1" fmla="*/ 0 h 2779643"/>
              <a:gd name="T2" fmla="*/ 5436915 w 5436915"/>
              <a:gd name="T3" fmla="*/ 0 h 2779643"/>
              <a:gd name="T4" fmla="*/ 5436915 w 5436915"/>
              <a:gd name="T5" fmla="*/ 2779643 h 2779643"/>
              <a:gd name="T6" fmla="*/ 0 w 5436915"/>
              <a:gd name="T7" fmla="*/ 2779643 h 277964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436915" h="2779643">
                <a:moveTo>
                  <a:pt x="0" y="0"/>
                </a:moveTo>
                <a:lnTo>
                  <a:pt x="5436915" y="0"/>
                </a:lnTo>
                <a:lnTo>
                  <a:pt x="5436915" y="2779643"/>
                </a:lnTo>
                <a:lnTo>
                  <a:pt x="0" y="2779643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9465" name="Picture Placeholder 2">
            <a:extLst>
              <a:ext uri="{FF2B5EF4-FFF2-40B4-BE49-F238E27FC236}">
                <a16:creationId xmlns:a16="http://schemas.microsoft.com/office/drawing/2014/main" id="{E53D28E3-BAAC-1AA6-741C-791ED158929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 bwMode="auto">
          <a:xfrm>
            <a:off x="6096000" y="649288"/>
            <a:ext cx="5437188" cy="2779712"/>
          </a:xfrm>
          <a:custGeom>
            <a:avLst/>
            <a:gdLst>
              <a:gd name="T0" fmla="*/ 0 w 5436915"/>
              <a:gd name="T1" fmla="*/ 0 h 2779643"/>
              <a:gd name="T2" fmla="*/ 5436915 w 5436915"/>
              <a:gd name="T3" fmla="*/ 0 h 2779643"/>
              <a:gd name="T4" fmla="*/ 5436915 w 5436915"/>
              <a:gd name="T5" fmla="*/ 2779643 h 2779643"/>
              <a:gd name="T6" fmla="*/ 0 w 5436915"/>
              <a:gd name="T7" fmla="*/ 2779643 h 277964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436915" h="2779643">
                <a:moveTo>
                  <a:pt x="0" y="0"/>
                </a:moveTo>
                <a:lnTo>
                  <a:pt x="5436915" y="0"/>
                </a:lnTo>
                <a:lnTo>
                  <a:pt x="5436915" y="2779643"/>
                </a:lnTo>
                <a:lnTo>
                  <a:pt x="0" y="2779643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826B503-9C6B-FDC6-FAF4-3BF236BD095C}"/>
              </a:ext>
            </a:extLst>
          </p:cNvPr>
          <p:cNvSpPr/>
          <p:nvPr/>
        </p:nvSpPr>
        <p:spPr>
          <a:xfrm>
            <a:off x="658813" y="3429000"/>
            <a:ext cx="5437187" cy="2779713"/>
          </a:xfrm>
          <a:prstGeom prst="rect">
            <a:avLst/>
          </a:prstGeom>
          <a:solidFill>
            <a:srgbClr val="B01C3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/>
              </a:solidFill>
              <a:latin typeface="KievitPro-Regular" panose="02000503040000020004" pitchFamily="2" charset="0"/>
            </a:endParaRPr>
          </a:p>
        </p:txBody>
      </p:sp>
      <p:sp>
        <p:nvSpPr>
          <p:cNvPr id="20483" name="Rectangle 14">
            <a:extLst>
              <a:ext uri="{FF2B5EF4-FFF2-40B4-BE49-F238E27FC236}">
                <a16:creationId xmlns:a16="http://schemas.microsoft.com/office/drawing/2014/main" id="{37030597-9138-36D5-EE02-391C842554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4638" y="4822825"/>
            <a:ext cx="3424237" cy="756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1000">
                <a:solidFill>
                  <a:schemeClr val="bg1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Lorem Ipsum Dolor Far far away, behind the word mountains, far from the countries </a:t>
            </a:r>
            <a:r>
              <a:rPr lang="en-US" altLang="en-US" sz="1000" err="1">
                <a:solidFill>
                  <a:schemeClr val="bg1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Vokalia</a:t>
            </a:r>
            <a:r>
              <a:rPr lang="en-US" altLang="en-US" sz="1000">
                <a:solidFill>
                  <a:schemeClr val="bg1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and </a:t>
            </a:r>
            <a:r>
              <a:rPr lang="en-US" altLang="en-US" sz="1000" err="1">
                <a:solidFill>
                  <a:schemeClr val="bg1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Consonantia</a:t>
            </a:r>
            <a:r>
              <a:rPr lang="en-US" altLang="en-US" sz="1000">
                <a:solidFill>
                  <a:schemeClr val="bg1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, there live the blind texts. Separated they live in Bo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6A8AB8-D208-AA9E-0B85-3857C5803480}"/>
              </a:ext>
            </a:extLst>
          </p:cNvPr>
          <p:cNvSpPr/>
          <p:nvPr/>
        </p:nvSpPr>
        <p:spPr>
          <a:xfrm>
            <a:off x="6096000" y="649288"/>
            <a:ext cx="5437188" cy="27797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/>
              </a:solidFill>
              <a:latin typeface="KievitPro-Regular" panose="02000503040000020004" pitchFamily="2" charset="0"/>
            </a:endParaRPr>
          </a:p>
        </p:txBody>
      </p:sp>
      <p:sp>
        <p:nvSpPr>
          <p:cNvPr id="20485" name="Rectangle 14">
            <a:extLst>
              <a:ext uri="{FF2B5EF4-FFF2-40B4-BE49-F238E27FC236}">
                <a16:creationId xmlns:a16="http://schemas.microsoft.com/office/drawing/2014/main" id="{F50888F2-B5EF-B8EE-BFE0-4116991F6C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7538" y="1720850"/>
            <a:ext cx="36925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Lorem Ipsum Dolor Far far away, behind the word mountains, far from the countries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Vokalia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and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Consonantia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, there live the blind texts. Separated they live in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Bookmarksgrove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right at the coast of the Semantics, a large language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9AB227-BB94-A382-B5FF-6C1928B8B083}"/>
              </a:ext>
            </a:extLst>
          </p:cNvPr>
          <p:cNvSpPr txBox="1"/>
          <p:nvPr/>
        </p:nvSpPr>
        <p:spPr bwMode="auto">
          <a:xfrm>
            <a:off x="1409700" y="4098925"/>
            <a:ext cx="3692525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600" err="1">
                <a:solidFill>
                  <a:schemeClr val="bg1"/>
                </a:solidFill>
                <a:latin typeface="KievitPro-Bold" panose="02000503040000020004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Overskrift</a:t>
            </a:r>
            <a:endParaRPr lang="en-US" sz="4400" b="1" spc="600">
              <a:solidFill>
                <a:schemeClr val="bg1"/>
              </a:solidFill>
              <a:latin typeface="KievitPro-Bold" panose="02000503040000020004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633FEA-1223-9910-4838-D5AA0C0489EA}"/>
              </a:ext>
            </a:extLst>
          </p:cNvPr>
          <p:cNvSpPr txBox="1"/>
          <p:nvPr/>
        </p:nvSpPr>
        <p:spPr bwMode="auto">
          <a:xfrm>
            <a:off x="6967538" y="1003300"/>
            <a:ext cx="3692525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600" err="1">
                <a:solidFill>
                  <a:schemeClr val="tx2"/>
                </a:solidFill>
                <a:latin typeface="KievitPro-Bold" panose="02000503040000020004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Overskrift</a:t>
            </a:r>
            <a:endParaRPr lang="en-US" sz="4400" b="1" spc="600">
              <a:solidFill>
                <a:schemeClr val="tx2"/>
              </a:solidFill>
              <a:latin typeface="KievitPro-Bold" panose="02000503040000020004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0488" name="Picture Placeholder 1">
            <a:extLst>
              <a:ext uri="{FF2B5EF4-FFF2-40B4-BE49-F238E27FC236}">
                <a16:creationId xmlns:a16="http://schemas.microsoft.com/office/drawing/2014/main" id="{7E4B6DEE-87A0-1587-04E5-3FD81F31D1B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auto">
          <a:xfrm>
            <a:off x="658813" y="649288"/>
            <a:ext cx="5437187" cy="2779712"/>
          </a:xfrm>
          <a:custGeom>
            <a:avLst/>
            <a:gdLst>
              <a:gd name="T0" fmla="*/ 0 w 5436915"/>
              <a:gd name="T1" fmla="*/ 0 h 2779643"/>
              <a:gd name="T2" fmla="*/ 5436915 w 5436915"/>
              <a:gd name="T3" fmla="*/ 0 h 2779643"/>
              <a:gd name="T4" fmla="*/ 5436915 w 5436915"/>
              <a:gd name="T5" fmla="*/ 2779643 h 2779643"/>
              <a:gd name="T6" fmla="*/ 0 w 5436915"/>
              <a:gd name="T7" fmla="*/ 2779643 h 277964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436915" h="2779643">
                <a:moveTo>
                  <a:pt x="0" y="0"/>
                </a:moveTo>
                <a:lnTo>
                  <a:pt x="5436915" y="0"/>
                </a:lnTo>
                <a:lnTo>
                  <a:pt x="5436915" y="2779643"/>
                </a:lnTo>
                <a:lnTo>
                  <a:pt x="0" y="2779643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0489" name="Picture Placeholder 2">
            <a:extLst>
              <a:ext uri="{FF2B5EF4-FFF2-40B4-BE49-F238E27FC236}">
                <a16:creationId xmlns:a16="http://schemas.microsoft.com/office/drawing/2014/main" id="{E1D0F02B-DECE-C934-4673-514EF2EFD66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 bwMode="auto">
          <a:xfrm>
            <a:off x="6096000" y="3429000"/>
            <a:ext cx="5437188" cy="2779713"/>
          </a:xfrm>
          <a:custGeom>
            <a:avLst/>
            <a:gdLst>
              <a:gd name="T0" fmla="*/ 0 w 5436915"/>
              <a:gd name="T1" fmla="*/ 0 h 2779643"/>
              <a:gd name="T2" fmla="*/ 5436915 w 5436915"/>
              <a:gd name="T3" fmla="*/ 0 h 2779643"/>
              <a:gd name="T4" fmla="*/ 5436915 w 5436915"/>
              <a:gd name="T5" fmla="*/ 2779643 h 2779643"/>
              <a:gd name="T6" fmla="*/ 0 w 5436915"/>
              <a:gd name="T7" fmla="*/ 2779643 h 277964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436915" h="2779643">
                <a:moveTo>
                  <a:pt x="0" y="0"/>
                </a:moveTo>
                <a:lnTo>
                  <a:pt x="5436915" y="0"/>
                </a:lnTo>
                <a:lnTo>
                  <a:pt x="5436915" y="2779643"/>
                </a:lnTo>
                <a:lnTo>
                  <a:pt x="0" y="2779643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76F2B00E-1444-8FBF-C73D-CD6C35164866}"/>
              </a:ext>
            </a:extLst>
          </p:cNvPr>
          <p:cNvSpPr txBox="1"/>
          <p:nvPr/>
        </p:nvSpPr>
        <p:spPr bwMode="auto">
          <a:xfrm rot="5400000">
            <a:off x="-360362" y="3074988"/>
            <a:ext cx="55594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300">
                <a:solidFill>
                  <a:schemeClr val="tx2"/>
                </a:solidFill>
                <a:latin typeface="KievitPro-Bold" panose="02000503040000020004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HVEM ER VI?</a:t>
            </a:r>
          </a:p>
        </p:txBody>
      </p:sp>
      <p:sp>
        <p:nvSpPr>
          <p:cNvPr id="21507" name="Picture Placeholder 1">
            <a:extLst>
              <a:ext uri="{FF2B5EF4-FFF2-40B4-BE49-F238E27FC236}">
                <a16:creationId xmlns:a16="http://schemas.microsoft.com/office/drawing/2014/main" id="{AAE91396-7081-B634-7676-7589B919F25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auto">
          <a:xfrm>
            <a:off x="3378200" y="649288"/>
            <a:ext cx="2720975" cy="5559425"/>
          </a:xfrm>
          <a:custGeom>
            <a:avLst/>
            <a:gdLst>
              <a:gd name="T0" fmla="*/ 0 w 2721654"/>
              <a:gd name="T1" fmla="*/ 0 h 5559285"/>
              <a:gd name="T2" fmla="*/ 2721654 w 2721654"/>
              <a:gd name="T3" fmla="*/ 0 h 5559285"/>
              <a:gd name="T4" fmla="*/ 2721654 w 2721654"/>
              <a:gd name="T5" fmla="*/ 5559285 h 5559285"/>
              <a:gd name="T6" fmla="*/ 0 w 2721654"/>
              <a:gd name="T7" fmla="*/ 5559285 h 555928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21654" h="5559285">
                <a:moveTo>
                  <a:pt x="0" y="0"/>
                </a:moveTo>
                <a:lnTo>
                  <a:pt x="2721654" y="0"/>
                </a:lnTo>
                <a:lnTo>
                  <a:pt x="2721654" y="5559285"/>
                </a:lnTo>
                <a:lnTo>
                  <a:pt x="0" y="5559285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1508" name="Picture Placeholder 2">
            <a:extLst>
              <a:ext uri="{FF2B5EF4-FFF2-40B4-BE49-F238E27FC236}">
                <a16:creationId xmlns:a16="http://schemas.microsoft.com/office/drawing/2014/main" id="{5E8A25F3-8A04-38B8-340D-76A8B4338A3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 bwMode="auto">
          <a:xfrm>
            <a:off x="6099175" y="649288"/>
            <a:ext cx="2722563" cy="5559425"/>
          </a:xfrm>
          <a:custGeom>
            <a:avLst/>
            <a:gdLst>
              <a:gd name="T0" fmla="*/ 0 w 2721654"/>
              <a:gd name="T1" fmla="*/ 0 h 5559285"/>
              <a:gd name="T2" fmla="*/ 2721654 w 2721654"/>
              <a:gd name="T3" fmla="*/ 0 h 5559285"/>
              <a:gd name="T4" fmla="*/ 2721654 w 2721654"/>
              <a:gd name="T5" fmla="*/ 5559285 h 5559285"/>
              <a:gd name="T6" fmla="*/ 0 w 2721654"/>
              <a:gd name="T7" fmla="*/ 5559285 h 555928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21654" h="5559285">
                <a:moveTo>
                  <a:pt x="0" y="0"/>
                </a:moveTo>
                <a:lnTo>
                  <a:pt x="2721654" y="0"/>
                </a:lnTo>
                <a:lnTo>
                  <a:pt x="2721654" y="5559285"/>
                </a:lnTo>
                <a:lnTo>
                  <a:pt x="0" y="5559285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1509" name="Picture Placeholder 3">
            <a:extLst>
              <a:ext uri="{FF2B5EF4-FFF2-40B4-BE49-F238E27FC236}">
                <a16:creationId xmlns:a16="http://schemas.microsoft.com/office/drawing/2014/main" id="{EC677FCA-F16D-7DA5-5273-AD20625A9E8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 bwMode="auto">
          <a:xfrm>
            <a:off x="8821738" y="649288"/>
            <a:ext cx="2720975" cy="5559425"/>
          </a:xfrm>
          <a:custGeom>
            <a:avLst/>
            <a:gdLst>
              <a:gd name="T0" fmla="*/ 0 w 2721654"/>
              <a:gd name="T1" fmla="*/ 0 h 5559285"/>
              <a:gd name="T2" fmla="*/ 2721654 w 2721654"/>
              <a:gd name="T3" fmla="*/ 0 h 5559285"/>
              <a:gd name="T4" fmla="*/ 2721654 w 2721654"/>
              <a:gd name="T5" fmla="*/ 5559285 h 5559285"/>
              <a:gd name="T6" fmla="*/ 0 w 2721654"/>
              <a:gd name="T7" fmla="*/ 5559285 h 555928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21654" h="5559285">
                <a:moveTo>
                  <a:pt x="0" y="0"/>
                </a:moveTo>
                <a:lnTo>
                  <a:pt x="2721654" y="0"/>
                </a:lnTo>
                <a:lnTo>
                  <a:pt x="2721654" y="5559285"/>
                </a:lnTo>
                <a:lnTo>
                  <a:pt x="0" y="5559285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93E08DE-C7BF-6910-43E2-D6172E84C33D}"/>
              </a:ext>
            </a:extLst>
          </p:cNvPr>
          <p:cNvSpPr txBox="1"/>
          <p:nvPr/>
        </p:nvSpPr>
        <p:spPr bwMode="auto">
          <a:xfrm>
            <a:off x="1596045" y="4278313"/>
            <a:ext cx="29124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300">
                <a:solidFill>
                  <a:schemeClr val="tx2"/>
                </a:solidFill>
                <a:latin typeface="KievitPro-Bold" panose="02000503040000020004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OMKRING PROJEKTET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2066AA-4679-A24E-B1FE-D327E610BA2D}"/>
              </a:ext>
            </a:extLst>
          </p:cNvPr>
          <p:cNvSpPr txBox="1"/>
          <p:nvPr/>
        </p:nvSpPr>
        <p:spPr>
          <a:xfrm>
            <a:off x="6280150" y="4632325"/>
            <a:ext cx="3692525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spc="600">
                <a:solidFill>
                  <a:schemeClr val="tx2"/>
                </a:solidFill>
                <a:latin typeface="KievitPro-Bold" panose="02000503040000020004" pitchFamily="2" charset="0"/>
                <a:ea typeface="Source Sans Pro" panose="020B0503030403020204" pitchFamily="34" charset="0"/>
                <a:cs typeface="Open Sans" panose="020B0606030504020204" pitchFamily="34" charset="0"/>
              </a:rPr>
              <a:t>LOREM IPSUM DOLOR</a:t>
            </a:r>
          </a:p>
        </p:txBody>
      </p:sp>
      <p:sp>
        <p:nvSpPr>
          <p:cNvPr id="22532" name="Rectangle 14">
            <a:extLst>
              <a:ext uri="{FF2B5EF4-FFF2-40B4-BE49-F238E27FC236}">
                <a16:creationId xmlns:a16="http://schemas.microsoft.com/office/drawing/2014/main" id="{5C07DFC4-5D27-27A9-5285-21845F2E7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0150" y="4878388"/>
            <a:ext cx="369252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Lorem Ipsum Dolor Far far away, behind the word mountains, far from the countries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Vokalia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and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Consonantia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, there live the blind texts. Separated they live in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Bookmarksgrove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right at the coast of the Semantics, a large language</a:t>
            </a:r>
          </a:p>
        </p:txBody>
      </p:sp>
      <p:sp>
        <p:nvSpPr>
          <p:cNvPr id="22533" name="Picture Placeholder 1">
            <a:extLst>
              <a:ext uri="{FF2B5EF4-FFF2-40B4-BE49-F238E27FC236}">
                <a16:creationId xmlns:a16="http://schemas.microsoft.com/office/drawing/2014/main" id="{132E4C8E-7D27-6915-581D-77C5BEEF22A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auto">
          <a:xfrm>
            <a:off x="658813" y="649288"/>
            <a:ext cx="10874375" cy="2824162"/>
          </a:xfrm>
          <a:custGeom>
            <a:avLst/>
            <a:gdLst>
              <a:gd name="T0" fmla="*/ 0 w 10873830"/>
              <a:gd name="T1" fmla="*/ 0 h 2824046"/>
              <a:gd name="T2" fmla="*/ 10873830 w 10873830"/>
              <a:gd name="T3" fmla="*/ 0 h 2824046"/>
              <a:gd name="T4" fmla="*/ 10873830 w 10873830"/>
              <a:gd name="T5" fmla="*/ 2824046 h 2824046"/>
              <a:gd name="T6" fmla="*/ 0 w 10873830"/>
              <a:gd name="T7" fmla="*/ 2824046 h 282404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873830" h="2824046">
                <a:moveTo>
                  <a:pt x="0" y="0"/>
                </a:moveTo>
                <a:lnTo>
                  <a:pt x="10873830" y="0"/>
                </a:lnTo>
                <a:lnTo>
                  <a:pt x="10873830" y="2824046"/>
                </a:lnTo>
                <a:lnTo>
                  <a:pt x="0" y="2824046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50CA935-7AF2-9D1B-2E1B-E5A9F9D5E645}"/>
              </a:ext>
            </a:extLst>
          </p:cNvPr>
          <p:cNvSpPr txBox="1"/>
          <p:nvPr/>
        </p:nvSpPr>
        <p:spPr bwMode="auto">
          <a:xfrm>
            <a:off x="7227888" y="2030233"/>
            <a:ext cx="3832225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300">
                <a:solidFill>
                  <a:schemeClr val="tx2"/>
                </a:solidFill>
                <a:latin typeface="KievitPro-Bold" panose="02000503040000020004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OMKRING PROJEKTET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E03E3D-4E44-92CC-820D-CCAB559E1B30}"/>
              </a:ext>
            </a:extLst>
          </p:cNvPr>
          <p:cNvSpPr txBox="1"/>
          <p:nvPr/>
        </p:nvSpPr>
        <p:spPr>
          <a:xfrm>
            <a:off x="7297738" y="3627438"/>
            <a:ext cx="3692525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spc="600">
                <a:solidFill>
                  <a:schemeClr val="tx2"/>
                </a:solidFill>
                <a:latin typeface="KievitPro-Bold" panose="02000503040000020004" pitchFamily="2" charset="0"/>
                <a:ea typeface="Source Sans Pro" panose="020B0503030403020204" pitchFamily="34" charset="0"/>
                <a:cs typeface="Open Sans" panose="020B0606030504020204" pitchFamily="34" charset="0"/>
              </a:rPr>
              <a:t>LOREM IPSUM DOLOR</a:t>
            </a:r>
          </a:p>
        </p:txBody>
      </p:sp>
      <p:sp>
        <p:nvSpPr>
          <p:cNvPr id="23556" name="Rectangle 14">
            <a:extLst>
              <a:ext uri="{FF2B5EF4-FFF2-40B4-BE49-F238E27FC236}">
                <a16:creationId xmlns:a16="http://schemas.microsoft.com/office/drawing/2014/main" id="{ADC5EFA7-F3EF-C01F-1F23-7395F638EC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7738" y="3873500"/>
            <a:ext cx="36925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Lorem Ipsum Dolor Far far away, behind the word mountains, far from the countries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Vokalia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and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Consonantia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, there live the blind texts. Separated they live in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Bookmarksgrove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right at the coast of the Semantics, a large language</a:t>
            </a:r>
          </a:p>
        </p:txBody>
      </p:sp>
      <p:sp>
        <p:nvSpPr>
          <p:cNvPr id="23558" name="Picture Placeholder 1">
            <a:extLst>
              <a:ext uri="{FF2B5EF4-FFF2-40B4-BE49-F238E27FC236}">
                <a16:creationId xmlns:a16="http://schemas.microsoft.com/office/drawing/2014/main" id="{8B43C165-6C0C-8A80-F0FE-154D650F03D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auto">
          <a:xfrm>
            <a:off x="1466850" y="1957388"/>
            <a:ext cx="4578350" cy="2932112"/>
          </a:xfrm>
          <a:custGeom>
            <a:avLst/>
            <a:gdLst>
              <a:gd name="T0" fmla="*/ 4176632 w 4578182"/>
              <a:gd name="T1" fmla="*/ 2267382 h 2931548"/>
              <a:gd name="T2" fmla="*/ 3881097 w 4578182"/>
              <a:gd name="T3" fmla="*/ 2354908 h 2931548"/>
              <a:gd name="T4" fmla="*/ 3799000 w 4578182"/>
              <a:gd name="T5" fmla="*/ 2491667 h 2931548"/>
              <a:gd name="T6" fmla="*/ 3841074 w 4578182"/>
              <a:gd name="T7" fmla="*/ 2588761 h 2931548"/>
              <a:gd name="T8" fmla="*/ 3954978 w 4578182"/>
              <a:gd name="T9" fmla="*/ 2620215 h 2931548"/>
              <a:gd name="T10" fmla="*/ 4072989 w 4578182"/>
              <a:gd name="T11" fmla="*/ 2589449 h 2931548"/>
              <a:gd name="T12" fmla="*/ 4176632 w 4578182"/>
              <a:gd name="T13" fmla="*/ 2505343 h 2931548"/>
              <a:gd name="T14" fmla="*/ 4039807 w 4578182"/>
              <a:gd name="T15" fmla="*/ 1510223 h 2931548"/>
              <a:gd name="T16" fmla="*/ 4439181 w 4578182"/>
              <a:gd name="T17" fmla="*/ 1660472 h 2931548"/>
              <a:gd name="T18" fmla="*/ 4578182 w 4578182"/>
              <a:gd name="T19" fmla="*/ 2122293 h 2931548"/>
              <a:gd name="T20" fmla="*/ 4578182 w 4578182"/>
              <a:gd name="T21" fmla="*/ 2898743 h 2931548"/>
              <a:gd name="T22" fmla="*/ 4250387 w 4578182"/>
              <a:gd name="T23" fmla="*/ 2898743 h 2931548"/>
              <a:gd name="T24" fmla="*/ 4223071 w 4578182"/>
              <a:gd name="T25" fmla="*/ 2759497 h 2931548"/>
              <a:gd name="T26" fmla="*/ 4212146 w 4578182"/>
              <a:gd name="T27" fmla="*/ 2759497 h 2931548"/>
              <a:gd name="T28" fmla="*/ 4029540 w 4578182"/>
              <a:gd name="T29" fmla="*/ 2883417 h 2931548"/>
              <a:gd name="T30" fmla="*/ 3818159 w 4578182"/>
              <a:gd name="T31" fmla="*/ 2931548 h 2931548"/>
              <a:gd name="T32" fmla="*/ 3522780 w 4578182"/>
              <a:gd name="T33" fmla="*/ 2812693 h 2931548"/>
              <a:gd name="T34" fmla="*/ 3413852 w 4578182"/>
              <a:gd name="T35" fmla="*/ 2521452 h 2931548"/>
              <a:gd name="T36" fmla="*/ 3594221 w 4578182"/>
              <a:gd name="T37" fmla="*/ 2187910 h 2931548"/>
              <a:gd name="T38" fmla="*/ 4176632 w 4578182"/>
              <a:gd name="T39" fmla="*/ 2026604 h 2931548"/>
              <a:gd name="T40" fmla="*/ 4122245 w 4578182"/>
              <a:gd name="T41" fmla="*/ 1883071 h 2931548"/>
              <a:gd name="T42" fmla="*/ 3963188 w 4578182"/>
              <a:gd name="T43" fmla="*/ 1829755 h 2931548"/>
              <a:gd name="T44" fmla="*/ 3790192 w 4578182"/>
              <a:gd name="T45" fmla="*/ 1862566 h 2931548"/>
              <a:gd name="T46" fmla="*/ 3605063 w 4578182"/>
              <a:gd name="T47" fmla="*/ 1952783 h 2931548"/>
              <a:gd name="T48" fmla="*/ 3460291 w 4578182"/>
              <a:gd name="T49" fmla="*/ 1687740 h 2931548"/>
              <a:gd name="T50" fmla="*/ 3734544 w 4578182"/>
              <a:gd name="T51" fmla="*/ 1560065 h 2931548"/>
              <a:gd name="T52" fmla="*/ 4039807 w 4578182"/>
              <a:gd name="T53" fmla="*/ 1510223 h 2931548"/>
              <a:gd name="T54" fmla="*/ 1614520 w 4578182"/>
              <a:gd name="T55" fmla="*/ 616235 h 2931548"/>
              <a:gd name="T56" fmla="*/ 1070769 w 4578182"/>
              <a:gd name="T57" fmla="*/ 1865482 h 2931548"/>
              <a:gd name="T58" fmla="*/ 2158270 w 4578182"/>
              <a:gd name="T59" fmla="*/ 1865482 h 2931548"/>
              <a:gd name="T60" fmla="*/ 1313360 w 4578182"/>
              <a:gd name="T61" fmla="*/ 0 h 2931548"/>
              <a:gd name="T62" fmla="*/ 1915670 w 4578182"/>
              <a:gd name="T63" fmla="*/ 0 h 2931548"/>
              <a:gd name="T64" fmla="*/ 3229039 w 4578182"/>
              <a:gd name="T65" fmla="*/ 2931548 h 2931548"/>
              <a:gd name="T66" fmla="*/ 2626729 w 4578182"/>
              <a:gd name="T67" fmla="*/ 2931548 h 2931548"/>
              <a:gd name="T68" fmla="*/ 2379948 w 4578182"/>
              <a:gd name="T69" fmla="*/ 2379427 h 2931548"/>
              <a:gd name="T70" fmla="*/ 849082 w 4578182"/>
              <a:gd name="T71" fmla="*/ 2379427 h 2931548"/>
              <a:gd name="T72" fmla="*/ 598120 w 4578182"/>
              <a:gd name="T73" fmla="*/ 2931548 h 2931548"/>
              <a:gd name="T74" fmla="*/ 0 w 4578182"/>
              <a:gd name="T75" fmla="*/ 2931548 h 293154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4578182" h="2931548">
                <a:moveTo>
                  <a:pt x="4176632" y="2267382"/>
                </a:moveTo>
                <a:cubicBezTo>
                  <a:pt x="4036387" y="2286984"/>
                  <a:pt x="3937875" y="2316159"/>
                  <a:pt x="3881097" y="2354908"/>
                </a:cubicBezTo>
                <a:cubicBezTo>
                  <a:pt x="3824313" y="2393658"/>
                  <a:pt x="3796949" y="2439242"/>
                  <a:pt x="3799000" y="2491667"/>
                </a:cubicBezTo>
                <a:cubicBezTo>
                  <a:pt x="3799514" y="2535314"/>
                  <a:pt x="3813537" y="2567676"/>
                  <a:pt x="3841074" y="2588761"/>
                </a:cubicBezTo>
                <a:cubicBezTo>
                  <a:pt x="3868611" y="2609846"/>
                  <a:pt x="3906577" y="2620329"/>
                  <a:pt x="3954978" y="2620215"/>
                </a:cubicBezTo>
                <a:cubicBezTo>
                  <a:pt x="3999276" y="2619874"/>
                  <a:pt x="4038611" y="2609619"/>
                  <a:pt x="4072989" y="2589449"/>
                </a:cubicBezTo>
                <a:cubicBezTo>
                  <a:pt x="4107361" y="2569273"/>
                  <a:pt x="4141913" y="2541240"/>
                  <a:pt x="4176632" y="2505343"/>
                </a:cubicBezTo>
                <a:lnTo>
                  <a:pt x="4176632" y="2267382"/>
                </a:lnTo>
                <a:close/>
                <a:moveTo>
                  <a:pt x="4039807" y="1510223"/>
                </a:moveTo>
                <a:cubicBezTo>
                  <a:pt x="4214125" y="1509763"/>
                  <a:pt x="4347248" y="1559844"/>
                  <a:pt x="4439181" y="1660472"/>
                </a:cubicBezTo>
                <a:cubicBezTo>
                  <a:pt x="4531115" y="1761094"/>
                  <a:pt x="4577447" y="1915039"/>
                  <a:pt x="4578182" y="2122293"/>
                </a:cubicBezTo>
                <a:lnTo>
                  <a:pt x="4578182" y="2898743"/>
                </a:lnTo>
                <a:lnTo>
                  <a:pt x="4250387" y="2898743"/>
                </a:lnTo>
                <a:lnTo>
                  <a:pt x="4223071" y="2759497"/>
                </a:lnTo>
                <a:lnTo>
                  <a:pt x="4212146" y="2759497"/>
                </a:lnTo>
                <a:cubicBezTo>
                  <a:pt x="4155050" y="2810875"/>
                  <a:pt x="4094182" y="2852178"/>
                  <a:pt x="4029540" y="2883417"/>
                </a:cubicBezTo>
                <a:cubicBezTo>
                  <a:pt x="3964898" y="2914649"/>
                  <a:pt x="3894438" y="2930693"/>
                  <a:pt x="3818159" y="2931548"/>
                </a:cubicBezTo>
                <a:cubicBezTo>
                  <a:pt x="3692547" y="2928827"/>
                  <a:pt x="3594084" y="2889211"/>
                  <a:pt x="3522780" y="2812693"/>
                </a:cubicBezTo>
                <a:cubicBezTo>
                  <a:pt x="3451471" y="2736182"/>
                  <a:pt x="3415162" y="2639099"/>
                  <a:pt x="3413852" y="2521452"/>
                </a:cubicBezTo>
                <a:cubicBezTo>
                  <a:pt x="3412130" y="2379856"/>
                  <a:pt x="3472257" y="2268673"/>
                  <a:pt x="3594221" y="2187910"/>
                </a:cubicBezTo>
                <a:cubicBezTo>
                  <a:pt x="3716186" y="2107141"/>
                  <a:pt x="3910320" y="2053370"/>
                  <a:pt x="4176632" y="2026604"/>
                </a:cubicBezTo>
                <a:cubicBezTo>
                  <a:pt x="4173379" y="1965772"/>
                  <a:pt x="4155254" y="1917927"/>
                  <a:pt x="4122245" y="1883071"/>
                </a:cubicBezTo>
                <a:cubicBezTo>
                  <a:pt x="4089237" y="1848208"/>
                  <a:pt x="4036213" y="1830442"/>
                  <a:pt x="3963188" y="1829755"/>
                </a:cubicBezTo>
                <a:cubicBezTo>
                  <a:pt x="3906176" y="1830102"/>
                  <a:pt x="3848513" y="1841033"/>
                  <a:pt x="3790192" y="1862566"/>
                </a:cubicBezTo>
                <a:cubicBezTo>
                  <a:pt x="3731877" y="1884093"/>
                  <a:pt x="3670165" y="1914166"/>
                  <a:pt x="3605063" y="1952783"/>
                </a:cubicBezTo>
                <a:lnTo>
                  <a:pt x="3460291" y="1687740"/>
                </a:lnTo>
                <a:cubicBezTo>
                  <a:pt x="3546383" y="1634944"/>
                  <a:pt x="3637802" y="1592386"/>
                  <a:pt x="3734544" y="1560065"/>
                </a:cubicBezTo>
                <a:cubicBezTo>
                  <a:pt x="3831279" y="1527750"/>
                  <a:pt x="3933038" y="1511132"/>
                  <a:pt x="4039807" y="1510223"/>
                </a:cubicBezTo>
                <a:close/>
                <a:moveTo>
                  <a:pt x="1614520" y="616235"/>
                </a:moveTo>
                <a:lnTo>
                  <a:pt x="1070769" y="1865482"/>
                </a:lnTo>
                <a:lnTo>
                  <a:pt x="2158270" y="1865482"/>
                </a:lnTo>
                <a:lnTo>
                  <a:pt x="1614520" y="616235"/>
                </a:lnTo>
                <a:close/>
                <a:moveTo>
                  <a:pt x="1313360" y="0"/>
                </a:moveTo>
                <a:lnTo>
                  <a:pt x="1915670" y="0"/>
                </a:lnTo>
                <a:lnTo>
                  <a:pt x="3229039" y="2931548"/>
                </a:lnTo>
                <a:lnTo>
                  <a:pt x="2626729" y="2931548"/>
                </a:lnTo>
                <a:lnTo>
                  <a:pt x="2379948" y="2379427"/>
                </a:lnTo>
                <a:lnTo>
                  <a:pt x="849082" y="2379427"/>
                </a:lnTo>
                <a:lnTo>
                  <a:pt x="598120" y="2931548"/>
                </a:lnTo>
                <a:lnTo>
                  <a:pt x="0" y="2931548"/>
                </a:lnTo>
                <a:lnTo>
                  <a:pt x="131336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3">
            <a:extLst>
              <a:ext uri="{FF2B5EF4-FFF2-40B4-BE49-F238E27FC236}">
                <a16:creationId xmlns:a16="http://schemas.microsoft.com/office/drawing/2014/main" id="{CF3E7143-EC8A-5E8E-DBB5-94ED640E04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288" y="1236663"/>
            <a:ext cx="40528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da-DK" sz="4800" b="1" err="1">
                <a:solidFill>
                  <a:schemeClr val="tx2"/>
                </a:solidFill>
                <a:latin typeface="KievitPro-Bold" panose="02000503040000020004" pitchFamily="2" charset="0"/>
              </a:rPr>
              <a:t>Overskrift</a:t>
            </a:r>
            <a:endParaRPr lang="en-US" altLang="da-DK" sz="4800" b="1">
              <a:solidFill>
                <a:schemeClr val="tx2"/>
              </a:solidFill>
              <a:latin typeface="KievitPro-Bold" panose="02000503040000020004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5D6029-8EFD-EEF1-ABC1-99F41CCAE83B}"/>
              </a:ext>
            </a:extLst>
          </p:cNvPr>
          <p:cNvSpPr txBox="1"/>
          <p:nvPr/>
        </p:nvSpPr>
        <p:spPr>
          <a:xfrm>
            <a:off x="5105400" y="4660900"/>
            <a:ext cx="3690938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spc="600">
                <a:solidFill>
                  <a:schemeClr val="tx2"/>
                </a:solidFill>
                <a:latin typeface="KievitPro-Bold" panose="02000503040000020004" pitchFamily="2" charset="0"/>
                <a:ea typeface="Source Sans Pro" panose="020B0503030403020204" pitchFamily="34" charset="0"/>
                <a:cs typeface="Open Sans" panose="020B0606030504020204" pitchFamily="34" charset="0"/>
              </a:rPr>
              <a:t>LOREM IPSUM DOLOR</a:t>
            </a:r>
          </a:p>
        </p:txBody>
      </p:sp>
      <p:sp>
        <p:nvSpPr>
          <p:cNvPr id="25605" name="Rectangle 14">
            <a:extLst>
              <a:ext uri="{FF2B5EF4-FFF2-40B4-BE49-F238E27FC236}">
                <a16:creationId xmlns:a16="http://schemas.microsoft.com/office/drawing/2014/main" id="{8A6950EC-ABDD-41E0-9B04-F77FC23B1F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4906963"/>
            <a:ext cx="36909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Lorem Ipsum Dolor Far far away, behind the word mountains, far from the countries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Vokalia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and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Consonantia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, there live the blind texts. Separated they live in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Bookmarksgrove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right at the coast of the Semantics, a large language</a:t>
            </a:r>
          </a:p>
        </p:txBody>
      </p:sp>
      <p:sp>
        <p:nvSpPr>
          <p:cNvPr id="25606" name="Picture Placeholder 1">
            <a:extLst>
              <a:ext uri="{FF2B5EF4-FFF2-40B4-BE49-F238E27FC236}">
                <a16:creationId xmlns:a16="http://schemas.microsoft.com/office/drawing/2014/main" id="{B4F44388-E3E8-3ECE-43EC-73934763F1E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 bwMode="auto">
          <a:xfrm>
            <a:off x="0" y="3382963"/>
            <a:ext cx="3695700" cy="3475037"/>
          </a:xfrm>
          <a:custGeom>
            <a:avLst/>
            <a:gdLst>
              <a:gd name="T0" fmla="*/ 0 w 4636623"/>
              <a:gd name="T1" fmla="*/ 0 h 2757714"/>
              <a:gd name="T2" fmla="*/ 3695699 w 4636623"/>
              <a:gd name="T3" fmla="*/ 0 h 2757714"/>
              <a:gd name="T4" fmla="*/ 3695699 w 4636623"/>
              <a:gd name="T5" fmla="*/ 3475035 h 2757714"/>
              <a:gd name="T6" fmla="*/ 0 w 4636623"/>
              <a:gd name="T7" fmla="*/ 3475035 h 275771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636623" h="2757714">
                <a:moveTo>
                  <a:pt x="0" y="0"/>
                </a:moveTo>
                <a:lnTo>
                  <a:pt x="4636623" y="0"/>
                </a:lnTo>
                <a:lnTo>
                  <a:pt x="4636623" y="2757714"/>
                </a:lnTo>
                <a:lnTo>
                  <a:pt x="0" y="2757714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5607" name="Picture Placeholder 2">
            <a:extLst>
              <a:ext uri="{FF2B5EF4-FFF2-40B4-BE49-F238E27FC236}">
                <a16:creationId xmlns:a16="http://schemas.microsoft.com/office/drawing/2014/main" id="{F5C25B74-7664-2E1B-BE13-B263E60BB6B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auto">
          <a:xfrm>
            <a:off x="4702175" y="0"/>
            <a:ext cx="7489825" cy="3163888"/>
          </a:xfrm>
          <a:custGeom>
            <a:avLst/>
            <a:gdLst>
              <a:gd name="T0" fmla="*/ 0 w 7068457"/>
              <a:gd name="T1" fmla="*/ 0 h 2757714"/>
              <a:gd name="T2" fmla="*/ 7489371 w 7068457"/>
              <a:gd name="T3" fmla="*/ 0 h 2757714"/>
              <a:gd name="T4" fmla="*/ 7489371 w 7068457"/>
              <a:gd name="T5" fmla="*/ 3164114 h 2757714"/>
              <a:gd name="T6" fmla="*/ 0 w 7068457"/>
              <a:gd name="T7" fmla="*/ 3164114 h 275771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068457" h="2757714">
                <a:moveTo>
                  <a:pt x="0" y="0"/>
                </a:moveTo>
                <a:lnTo>
                  <a:pt x="7068457" y="0"/>
                </a:lnTo>
                <a:lnTo>
                  <a:pt x="7068457" y="2757714"/>
                </a:lnTo>
                <a:lnTo>
                  <a:pt x="0" y="2757714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FD06382-125C-4F85-1841-8B878DB6E2CE}"/>
              </a:ext>
            </a:extLst>
          </p:cNvPr>
          <p:cNvSpPr/>
          <p:nvPr/>
        </p:nvSpPr>
        <p:spPr>
          <a:xfrm>
            <a:off x="582613" y="647700"/>
            <a:ext cx="4654550" cy="5561013"/>
          </a:xfrm>
          <a:prstGeom prst="rect">
            <a:avLst/>
          </a:prstGeom>
          <a:solidFill>
            <a:srgbClr val="B01C3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KievitPro-Regular" panose="02000503040000020004" pitchFamily="2" charset="0"/>
            </a:endParaRPr>
          </a:p>
        </p:txBody>
      </p:sp>
      <p:sp>
        <p:nvSpPr>
          <p:cNvPr id="26627" name="TextBox 5">
            <a:extLst>
              <a:ext uri="{FF2B5EF4-FFF2-40B4-BE49-F238E27FC236}">
                <a16:creationId xmlns:a16="http://schemas.microsoft.com/office/drawing/2014/main" id="{1EE1CAD3-A8CC-966A-2254-95C5FA2680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3775" y="1350714"/>
            <a:ext cx="3832225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da-DK" sz="6600" b="1">
                <a:solidFill>
                  <a:schemeClr val="bg1"/>
                </a:solidFill>
                <a:latin typeface="KievitPro-Bold" panose="02000503040000020004" pitchFamily="2" charset="0"/>
              </a:rPr>
              <a:t>VORES</a:t>
            </a:r>
          </a:p>
          <a:p>
            <a:pPr algn="ctr" eaLnBrk="1" hangingPunct="1"/>
            <a:r>
              <a:rPr lang="en-US" altLang="da-DK" sz="6600" b="1">
                <a:solidFill>
                  <a:schemeClr val="bg1"/>
                </a:solidFill>
                <a:latin typeface="KievitPro-Bold" panose="02000503040000020004" pitchFamily="2" charset="0"/>
              </a:rPr>
              <a:t>PORTO</a:t>
            </a:r>
          </a:p>
          <a:p>
            <a:pPr algn="ctr" eaLnBrk="1" hangingPunct="1"/>
            <a:r>
              <a:rPr lang="en-US" altLang="da-DK" sz="6600" b="1">
                <a:solidFill>
                  <a:schemeClr val="bg1"/>
                </a:solidFill>
                <a:latin typeface="KievitPro-Bold" panose="02000503040000020004" pitchFamily="2" charset="0"/>
              </a:rPr>
              <a:t>FOLIO</a:t>
            </a:r>
          </a:p>
        </p:txBody>
      </p:sp>
      <p:sp>
        <p:nvSpPr>
          <p:cNvPr id="26628" name="Picture Placeholder 1">
            <a:extLst>
              <a:ext uri="{FF2B5EF4-FFF2-40B4-BE49-F238E27FC236}">
                <a16:creationId xmlns:a16="http://schemas.microsoft.com/office/drawing/2014/main" id="{579C315F-7D7E-1FCD-6CD8-6FAF22EA7F9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 bwMode="auto">
          <a:xfrm>
            <a:off x="5892800" y="0"/>
            <a:ext cx="3009900" cy="2403475"/>
          </a:xfrm>
          <a:custGeom>
            <a:avLst/>
            <a:gdLst>
              <a:gd name="T0" fmla="*/ 0 w 24377648"/>
              <a:gd name="T1" fmla="*/ 0 h 6858000"/>
              <a:gd name="T2" fmla="*/ 3009455 w 24377648"/>
              <a:gd name="T3" fmla="*/ 0 h 6858000"/>
              <a:gd name="T4" fmla="*/ 3009455 w 24377648"/>
              <a:gd name="T5" fmla="*/ 2403987 h 6858000"/>
              <a:gd name="T6" fmla="*/ 0 w 24377648"/>
              <a:gd name="T7" fmla="*/ 2403987 h 68580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4377648" h="6858000">
                <a:moveTo>
                  <a:pt x="0" y="0"/>
                </a:moveTo>
                <a:lnTo>
                  <a:pt x="24377648" y="0"/>
                </a:lnTo>
                <a:lnTo>
                  <a:pt x="24377648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6629" name="Picture Placeholder 2">
            <a:extLst>
              <a:ext uri="{FF2B5EF4-FFF2-40B4-BE49-F238E27FC236}">
                <a16:creationId xmlns:a16="http://schemas.microsoft.com/office/drawing/2014/main" id="{72D3F280-7C86-B487-1B85-2AC813B3A71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auto">
          <a:xfrm>
            <a:off x="5892800" y="2640013"/>
            <a:ext cx="3009900" cy="4217987"/>
          </a:xfrm>
          <a:custGeom>
            <a:avLst/>
            <a:gdLst>
              <a:gd name="T0" fmla="*/ 0 w 24377648"/>
              <a:gd name="T1" fmla="*/ 0 h 6858000"/>
              <a:gd name="T2" fmla="*/ 3009455 w 24377648"/>
              <a:gd name="T3" fmla="*/ 0 h 6858000"/>
              <a:gd name="T4" fmla="*/ 3009455 w 24377648"/>
              <a:gd name="T5" fmla="*/ 4218038 h 6858000"/>
              <a:gd name="T6" fmla="*/ 0 w 24377648"/>
              <a:gd name="T7" fmla="*/ 4218038 h 68580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4377648" h="6858000">
                <a:moveTo>
                  <a:pt x="0" y="0"/>
                </a:moveTo>
                <a:lnTo>
                  <a:pt x="24377648" y="0"/>
                </a:lnTo>
                <a:lnTo>
                  <a:pt x="24377648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6630" name="Picture Placeholder 3">
            <a:extLst>
              <a:ext uri="{FF2B5EF4-FFF2-40B4-BE49-F238E27FC236}">
                <a16:creationId xmlns:a16="http://schemas.microsoft.com/office/drawing/2014/main" id="{2CB975D7-31A3-2591-FBB2-9BE3B10698D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 bwMode="auto">
          <a:xfrm>
            <a:off x="9182100" y="0"/>
            <a:ext cx="3009900" cy="4217988"/>
          </a:xfrm>
          <a:custGeom>
            <a:avLst/>
            <a:gdLst>
              <a:gd name="T0" fmla="*/ 0 w 24377648"/>
              <a:gd name="T1" fmla="*/ 0 h 6858000"/>
              <a:gd name="T2" fmla="*/ 3009455 w 24377648"/>
              <a:gd name="T3" fmla="*/ 0 h 6858000"/>
              <a:gd name="T4" fmla="*/ 3009455 w 24377648"/>
              <a:gd name="T5" fmla="*/ 4218038 h 6858000"/>
              <a:gd name="T6" fmla="*/ 0 w 24377648"/>
              <a:gd name="T7" fmla="*/ 4218038 h 68580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4377648" h="6858000">
                <a:moveTo>
                  <a:pt x="0" y="0"/>
                </a:moveTo>
                <a:lnTo>
                  <a:pt x="24377648" y="0"/>
                </a:lnTo>
                <a:lnTo>
                  <a:pt x="24377648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6631" name="Picture Placeholder 4">
            <a:extLst>
              <a:ext uri="{FF2B5EF4-FFF2-40B4-BE49-F238E27FC236}">
                <a16:creationId xmlns:a16="http://schemas.microsoft.com/office/drawing/2014/main" id="{239DCF16-5035-F16C-078E-10B3682208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auto">
          <a:xfrm>
            <a:off x="9182100" y="4454525"/>
            <a:ext cx="3009900" cy="2403475"/>
          </a:xfrm>
          <a:custGeom>
            <a:avLst/>
            <a:gdLst>
              <a:gd name="T0" fmla="*/ 0 w 24377648"/>
              <a:gd name="T1" fmla="*/ 0 h 6858000"/>
              <a:gd name="T2" fmla="*/ 3009455 w 24377648"/>
              <a:gd name="T3" fmla="*/ 0 h 6858000"/>
              <a:gd name="T4" fmla="*/ 3009455 w 24377648"/>
              <a:gd name="T5" fmla="*/ 2403987 h 6858000"/>
              <a:gd name="T6" fmla="*/ 0 w 24377648"/>
              <a:gd name="T7" fmla="*/ 2403987 h 68580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4377648" h="6858000">
                <a:moveTo>
                  <a:pt x="0" y="0"/>
                </a:moveTo>
                <a:lnTo>
                  <a:pt x="24377648" y="0"/>
                </a:lnTo>
                <a:lnTo>
                  <a:pt x="24377648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DB9C3AF-2FF7-F261-7F2A-621339D1BD83}"/>
              </a:ext>
            </a:extLst>
          </p:cNvPr>
          <p:cNvSpPr txBox="1"/>
          <p:nvPr/>
        </p:nvSpPr>
        <p:spPr>
          <a:xfrm>
            <a:off x="2070894" y="4138582"/>
            <a:ext cx="8050212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spc="300" err="1">
                <a:solidFill>
                  <a:schemeClr val="bg1"/>
                </a:solidFill>
                <a:latin typeface="KievitPro-Regular" panose="02000503040000020004" pitchFamily="2" charset="0"/>
                <a:ea typeface="Source Sans Pro Light" panose="020B0403030403020204" pitchFamily="34" charset="0"/>
                <a:cs typeface="Open Sans" panose="020B0606030504020204" pitchFamily="34" charset="0"/>
              </a:rPr>
              <a:t>Undertitel</a:t>
            </a:r>
            <a:endParaRPr lang="en-US" sz="1600" spc="300">
              <a:solidFill>
                <a:schemeClr val="bg1"/>
              </a:solidFill>
              <a:latin typeface="KievitPro-Regular" panose="02000503040000020004" pitchFamily="2" charset="0"/>
              <a:ea typeface="Source Sans Pro Light" panose="020B0403030403020204" pitchFamily="34" charset="0"/>
              <a:cs typeface="Open Sans" panose="020B0606030504020204" pitchFamily="34" charset="0"/>
            </a:endParaRPr>
          </a:p>
        </p:txBody>
      </p:sp>
      <p:sp>
        <p:nvSpPr>
          <p:cNvPr id="2053" name="TextBox 9">
            <a:extLst>
              <a:ext uri="{FF2B5EF4-FFF2-40B4-BE49-F238E27FC236}">
                <a16:creationId xmlns:a16="http://schemas.microsoft.com/office/drawing/2014/main" id="{1987BDC8-4AA6-AB20-6F49-6219BFF412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3987" y="4830762"/>
            <a:ext cx="42640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da-DK" altLang="da-DK" sz="2000">
                <a:solidFill>
                  <a:schemeClr val="bg1"/>
                </a:solidFill>
                <a:latin typeface="KievitPro-Regular" panose="0200050304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10.09.2023</a:t>
            </a:r>
            <a:endParaRPr lang="en-US" altLang="da-DK" sz="2000">
              <a:solidFill>
                <a:schemeClr val="bg1"/>
              </a:solidFill>
              <a:latin typeface="KievitPro-Regular" panose="0200050304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8" name="Pladsholder til billede 7" descr="Et billede, der indeholder fly, sky, udendørs, høvl/fly&#10;&#10;Automatisk genereret beskrivelse">
            <a:extLst>
              <a:ext uri="{FF2B5EF4-FFF2-40B4-BE49-F238E27FC236}">
                <a16:creationId xmlns:a16="http://schemas.microsoft.com/office/drawing/2014/main" id="{EED350BE-5E90-3EAC-DBF4-BFC6D73BE470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5">
            <a:extLst>
              <a:ext uri="{FF2B5EF4-FFF2-40B4-BE49-F238E27FC236}">
                <a16:creationId xmlns:a16="http://schemas.microsoft.com/office/drawing/2014/main" id="{95C792F5-7EAC-3F38-67B6-DE33388351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81280"/>
            <a:ext cx="12192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da-DK" sz="8000" b="1" err="1">
                <a:solidFill>
                  <a:schemeClr val="bg1"/>
                </a:solidFill>
                <a:latin typeface="KievitPro-Bold" panose="02000503040000020004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Overskrift</a:t>
            </a:r>
            <a:endParaRPr lang="en-US" altLang="da-DK" sz="8000" b="1">
              <a:solidFill>
                <a:schemeClr val="bg1"/>
              </a:solidFill>
              <a:latin typeface="KievitPro-Bold" panose="02000503040000020004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334FE821-BDD8-994A-2EFA-1B1A885E7E41}"/>
              </a:ext>
            </a:extLst>
          </p:cNvPr>
          <p:cNvSpPr txBox="1"/>
          <p:nvPr/>
        </p:nvSpPr>
        <p:spPr>
          <a:xfrm>
            <a:off x="1025236" y="5747862"/>
            <a:ext cx="9248270" cy="338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spc="300">
                <a:solidFill>
                  <a:schemeClr val="bg1"/>
                </a:solidFill>
                <a:latin typeface="KievitPro-Regular" panose="02000503040000020004" pitchFamily="2" charset="0"/>
                <a:ea typeface="Source Sans Pro Light" panose="020B0403030403020204" pitchFamily="34" charset="0"/>
                <a:cs typeface="Open Sans" panose="020B0606030504020204" pitchFamily="34" charset="0"/>
              </a:rPr>
              <a:t>Emne </a:t>
            </a:r>
            <a:r>
              <a:rPr lang="en-US" sz="1600" spc="300" err="1">
                <a:solidFill>
                  <a:schemeClr val="bg1"/>
                </a:solidFill>
                <a:latin typeface="KievitPro-Regular" panose="02000503040000020004" pitchFamily="2" charset="0"/>
                <a:ea typeface="Source Sans Pro Light" panose="020B0403030403020204" pitchFamily="34" charset="0"/>
                <a:cs typeface="Open Sans" panose="020B0606030504020204" pitchFamily="34" charset="0"/>
              </a:rPr>
              <a:t>og</a:t>
            </a:r>
            <a:r>
              <a:rPr lang="en-US" sz="1600" spc="300">
                <a:solidFill>
                  <a:schemeClr val="bg1"/>
                </a:solidFill>
                <a:latin typeface="KievitPro-Regular" panose="02000503040000020004" pitchFamily="2" charset="0"/>
                <a:ea typeface="Source Sans Pro Light" panose="020B0403030403020204" pitchFamily="34" charset="0"/>
                <a:cs typeface="Open Sans" panose="020B0606030504020204" pitchFamily="34" charset="0"/>
              </a:rPr>
              <a:t> </a:t>
            </a:r>
            <a:r>
              <a:rPr lang="en-US" sz="1600" spc="300" err="1">
                <a:solidFill>
                  <a:schemeClr val="bg1"/>
                </a:solidFill>
                <a:latin typeface="KievitPro-Regular" panose="02000503040000020004" pitchFamily="2" charset="0"/>
                <a:ea typeface="Source Sans Pro Light" panose="020B0403030403020204" pitchFamily="34" charset="0"/>
                <a:cs typeface="Open Sans" panose="020B0606030504020204" pitchFamily="34" charset="0"/>
              </a:rPr>
              <a:t>sted</a:t>
            </a:r>
            <a:endParaRPr lang="en-US" sz="1600" spc="300">
              <a:solidFill>
                <a:schemeClr val="bg1"/>
              </a:solidFill>
              <a:latin typeface="KievitPro-Regular" panose="02000503040000020004" pitchFamily="2" charset="0"/>
              <a:ea typeface="Source Sans Pro Light" panose="020B0403030403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7B9083DC-1336-4E2E-7706-2919A56EA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5236" y="6020624"/>
            <a:ext cx="42640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a-DK" altLang="da-DK" sz="2000">
                <a:solidFill>
                  <a:schemeClr val="bg1"/>
                </a:solidFill>
                <a:latin typeface="KievitPro-Regular" panose="0200050304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10.09.2023</a:t>
            </a:r>
            <a:endParaRPr lang="en-US" altLang="da-DK" sz="2000">
              <a:solidFill>
                <a:schemeClr val="bg1"/>
              </a:solidFill>
              <a:latin typeface="KievitPro-Regular" panose="0200050304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CF49C486-B25D-E1B5-A865-90E3D47243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60837" y="5504847"/>
            <a:ext cx="1052523" cy="82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132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E6402B-5B80-8F28-6924-DFFF4AF154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5141" y="4496692"/>
            <a:ext cx="5469756" cy="1153718"/>
          </a:xfrm>
        </p:spPr>
        <p:txBody>
          <a:bodyPr anchor="t">
            <a:noAutofit/>
          </a:bodyPr>
          <a:lstStyle/>
          <a:p>
            <a:pPr algn="l"/>
            <a:r>
              <a:rPr lang="da-DK" sz="4000" b="1">
                <a:solidFill>
                  <a:srgbClr val="000000"/>
                </a:solidFill>
                <a:latin typeface="KievitPro-Bold" panose="02000503040000020004" pitchFamily="2" charset="0"/>
              </a:rPr>
              <a:t>Kulturens palet: Grønlandsk inspiration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1BB4990-1795-22D4-7F63-4099C3967B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5141" y="5650410"/>
            <a:ext cx="4206380" cy="1153719"/>
          </a:xfrm>
        </p:spPr>
        <p:txBody>
          <a:bodyPr anchor="t">
            <a:normAutofit/>
          </a:bodyPr>
          <a:lstStyle/>
          <a:p>
            <a:pPr algn="l"/>
            <a:r>
              <a:rPr lang="da-DK" sz="1800">
                <a:solidFill>
                  <a:srgbClr val="000000"/>
                </a:solidFill>
                <a:effectLst/>
              </a:rPr>
              <a:t>Dyb kulturarv møder arktisk skønhed</a:t>
            </a:r>
          </a:p>
          <a:p>
            <a:pPr algn="r"/>
            <a:endParaRPr lang="da-DK" sz="1800"/>
          </a:p>
        </p:txBody>
      </p:sp>
      <p:pic>
        <p:nvPicPr>
          <p:cNvPr id="5" name="Billede 4" descr="Et billede, der indeholder tekstil, Mønster (modedesign), Motiv, sting&#10;&#10;Automatisk genereret beskrivelse">
            <a:extLst>
              <a:ext uri="{FF2B5EF4-FFF2-40B4-BE49-F238E27FC236}">
                <a16:creationId xmlns:a16="http://schemas.microsoft.com/office/drawing/2014/main" id="{D39E8E6D-17D2-AD5B-AD1A-F644E82176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865141" y="914399"/>
            <a:ext cx="5196650" cy="3501314"/>
          </a:xfrm>
          <a:prstGeom prst="rect">
            <a:avLst/>
          </a:prstGeom>
        </p:spPr>
      </p:pic>
      <p:pic>
        <p:nvPicPr>
          <p:cNvPr id="7" name="Billede 6" descr="Et billede, der indeholder mønster, tekstil, sting, Mønster (modedesign)&#10;&#10;Automatisk genereret beskrivelse">
            <a:extLst>
              <a:ext uri="{FF2B5EF4-FFF2-40B4-BE49-F238E27FC236}">
                <a16:creationId xmlns:a16="http://schemas.microsoft.com/office/drawing/2014/main" id="{C7631115-7A64-E3DE-D1C4-BB82040981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" b="-4"/>
          <a:stretch/>
        </p:blipFill>
        <p:spPr>
          <a:xfrm>
            <a:off x="6116311" y="914394"/>
            <a:ext cx="5227138" cy="350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31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Et billede, der indeholder tøj, person, Ansigt, Flykabine&#10;&#10;Automatisk genereret beskrivelse">
            <a:extLst>
              <a:ext uri="{FF2B5EF4-FFF2-40B4-BE49-F238E27FC236}">
                <a16:creationId xmlns:a16="http://schemas.microsoft.com/office/drawing/2014/main" id="{33BC6A5C-31CF-CAFF-EE96-CD8A3EF82B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1"/>
          <a:stretch/>
        </p:blipFill>
        <p:spPr>
          <a:xfrm>
            <a:off x="0" y="0"/>
            <a:ext cx="6096000" cy="6854560"/>
          </a:xfrm>
          <a:prstGeom prst="rect">
            <a:avLst/>
          </a:prstGeom>
        </p:spPr>
      </p:pic>
      <p:pic>
        <p:nvPicPr>
          <p:cNvPr id="7" name="Billede 6" descr="Et billede, der indeholder person, Ansigt, tøj, krave&#10;&#10;Automatisk genereret beskrivelse">
            <a:extLst>
              <a:ext uri="{FF2B5EF4-FFF2-40B4-BE49-F238E27FC236}">
                <a16:creationId xmlns:a16="http://schemas.microsoft.com/office/drawing/2014/main" id="{F9DF9C59-2841-D5BF-74F9-59EDEBEBFF0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-1"/>
            <a:ext cx="6096000" cy="6858939"/>
          </a:xfrm>
          <a:prstGeom prst="rect">
            <a:avLst/>
          </a:prstGeom>
        </p:spPr>
      </p:pic>
      <p:sp>
        <p:nvSpPr>
          <p:cNvPr id="22" name="Rektangel 21">
            <a:extLst>
              <a:ext uri="{FF2B5EF4-FFF2-40B4-BE49-F238E27FC236}">
                <a16:creationId xmlns:a16="http://schemas.microsoft.com/office/drawing/2014/main" id="{46C53F28-F57F-379E-8BAA-2B928D88030B}"/>
              </a:ext>
            </a:extLst>
          </p:cNvPr>
          <p:cNvSpPr/>
          <p:nvPr/>
        </p:nvSpPr>
        <p:spPr>
          <a:xfrm>
            <a:off x="484507" y="4069492"/>
            <a:ext cx="3749879" cy="22684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3" name="Titel 1">
            <a:extLst>
              <a:ext uri="{FF2B5EF4-FFF2-40B4-BE49-F238E27FC236}">
                <a16:creationId xmlns:a16="http://schemas.microsoft.com/office/drawing/2014/main" id="{EB4860D5-2B2D-5918-6524-1BEC381FA5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7838" y="4214368"/>
            <a:ext cx="3418703" cy="1945523"/>
          </a:xfrm>
        </p:spPr>
        <p:txBody>
          <a:bodyPr anchor="t">
            <a:normAutofit/>
          </a:bodyPr>
          <a:lstStyle/>
          <a:p>
            <a:pPr algn="l"/>
            <a:r>
              <a:rPr lang="da-DK" sz="2800" b="1" spc="-150">
                <a:solidFill>
                  <a:srgbClr val="000000"/>
                </a:solidFill>
                <a:latin typeface="KievitPro-Bold" panose="02000503040000020004" pitchFamily="2" charset="0"/>
              </a:rPr>
              <a:t>Ekko af Grønland i vores nuværende og daværende uniformer</a:t>
            </a:r>
          </a:p>
        </p:txBody>
      </p:sp>
      <p:sp>
        <p:nvSpPr>
          <p:cNvPr id="24" name="Undertitel 2">
            <a:extLst>
              <a:ext uri="{FF2B5EF4-FFF2-40B4-BE49-F238E27FC236}">
                <a16:creationId xmlns:a16="http://schemas.microsoft.com/office/drawing/2014/main" id="{5A112223-C6B0-BA8C-39E2-8AEF6A9E6C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7838" y="5554751"/>
            <a:ext cx="3069083" cy="580038"/>
          </a:xfrm>
        </p:spPr>
        <p:txBody>
          <a:bodyPr anchor="ctr">
            <a:normAutofit lnSpcReduction="10000"/>
          </a:bodyPr>
          <a:lstStyle/>
          <a:p>
            <a:pPr algn="l"/>
            <a:r>
              <a:rPr lang="da-DK" sz="1800" u="none" strike="noStrike">
                <a:solidFill>
                  <a:srgbClr val="000000"/>
                </a:solidFill>
                <a:effectLst/>
              </a:rPr>
              <a:t>Gennemgang af nuværende uniformer</a:t>
            </a:r>
            <a:endParaRPr lang="da-DK" sz="1800">
              <a:solidFill>
                <a:srgbClr val="000000"/>
              </a:solidFill>
            </a:endParaRP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278D4DC9-2FC1-B28C-09E8-4C0D7D94D9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60837" y="5504847"/>
            <a:ext cx="1052523" cy="82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58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Picture Placeholder 1">
            <a:extLst>
              <a:ext uri="{FF2B5EF4-FFF2-40B4-BE49-F238E27FC236}">
                <a16:creationId xmlns:a16="http://schemas.microsoft.com/office/drawing/2014/main" id="{0ED9E9D6-5731-3EE0-1537-C3C93BA5D26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auto">
          <a:xfrm>
            <a:off x="5897563" y="723900"/>
            <a:ext cx="2090737" cy="1981200"/>
          </a:xfrm>
          <a:custGeom>
            <a:avLst/>
            <a:gdLst>
              <a:gd name="T0" fmla="*/ 0 w 2091349"/>
              <a:gd name="T1" fmla="*/ 0 h 1981200"/>
              <a:gd name="T2" fmla="*/ 2091349 w 2091349"/>
              <a:gd name="T3" fmla="*/ 0 h 1981200"/>
              <a:gd name="T4" fmla="*/ 2091349 w 2091349"/>
              <a:gd name="T5" fmla="*/ 1981200 h 1981200"/>
              <a:gd name="T6" fmla="*/ 0 w 2091349"/>
              <a:gd name="T7" fmla="*/ 1981200 h 19812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91349" h="1981200">
                <a:moveTo>
                  <a:pt x="0" y="0"/>
                </a:moveTo>
                <a:lnTo>
                  <a:pt x="2091349" y="0"/>
                </a:lnTo>
                <a:lnTo>
                  <a:pt x="2091349" y="1981200"/>
                </a:lnTo>
                <a:lnTo>
                  <a:pt x="0" y="1981200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7652" name="Picture Placeholder 2">
            <a:extLst>
              <a:ext uri="{FF2B5EF4-FFF2-40B4-BE49-F238E27FC236}">
                <a16:creationId xmlns:a16="http://schemas.microsoft.com/office/drawing/2014/main" id="{122D8990-C610-1A9C-A2F0-B0A1800CD8C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auto">
          <a:custGeom>
            <a:avLst/>
            <a:gdLst>
              <a:gd name="T0" fmla="*/ 0 w 2552700"/>
              <a:gd name="T1" fmla="*/ 0 h 5448300"/>
              <a:gd name="T2" fmla="*/ 2552700 w 2552700"/>
              <a:gd name="T3" fmla="*/ 0 h 5448300"/>
              <a:gd name="T4" fmla="*/ 2552700 w 2552700"/>
              <a:gd name="T5" fmla="*/ 5448300 h 5448300"/>
              <a:gd name="T6" fmla="*/ 0 w 2552700"/>
              <a:gd name="T7" fmla="*/ 5448300 h 54483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552700" h="5448300">
                <a:moveTo>
                  <a:pt x="0" y="0"/>
                </a:moveTo>
                <a:lnTo>
                  <a:pt x="2552700" y="0"/>
                </a:lnTo>
                <a:lnTo>
                  <a:pt x="2552700" y="5448300"/>
                </a:lnTo>
                <a:lnTo>
                  <a:pt x="0" y="5448300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7653" name="Picture Placeholder 3">
            <a:extLst>
              <a:ext uri="{FF2B5EF4-FFF2-40B4-BE49-F238E27FC236}">
                <a16:creationId xmlns:a16="http://schemas.microsoft.com/office/drawing/2014/main" id="{5744CE7D-E2D7-7DD8-89C5-79700C371B2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auto">
          <a:xfrm>
            <a:off x="5897563" y="2844800"/>
            <a:ext cx="2967037" cy="3327400"/>
          </a:xfrm>
          <a:custGeom>
            <a:avLst/>
            <a:gdLst>
              <a:gd name="T0" fmla="*/ 0 w 2967649"/>
              <a:gd name="T1" fmla="*/ 0 h 3327400"/>
              <a:gd name="T2" fmla="*/ 2967649 w 2967649"/>
              <a:gd name="T3" fmla="*/ 0 h 3327400"/>
              <a:gd name="T4" fmla="*/ 2967649 w 2967649"/>
              <a:gd name="T5" fmla="*/ 3327400 h 3327400"/>
              <a:gd name="T6" fmla="*/ 0 w 2967649"/>
              <a:gd name="T7" fmla="*/ 3327400 h 33274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67649" h="3327400">
                <a:moveTo>
                  <a:pt x="0" y="0"/>
                </a:moveTo>
                <a:lnTo>
                  <a:pt x="2967649" y="0"/>
                </a:lnTo>
                <a:lnTo>
                  <a:pt x="2967649" y="3327400"/>
                </a:lnTo>
                <a:lnTo>
                  <a:pt x="0" y="3327400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7654" name="Picture Placeholder 4">
            <a:extLst>
              <a:ext uri="{FF2B5EF4-FFF2-40B4-BE49-F238E27FC236}">
                <a16:creationId xmlns:a16="http://schemas.microsoft.com/office/drawing/2014/main" id="{1C519AD3-75C2-E2A5-212F-5D0380A3521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 bwMode="auto">
          <a:xfrm>
            <a:off x="9047163" y="2844800"/>
            <a:ext cx="1252537" cy="3327400"/>
          </a:xfrm>
          <a:custGeom>
            <a:avLst/>
            <a:gdLst>
              <a:gd name="T0" fmla="*/ 0 w 2091349"/>
              <a:gd name="T1" fmla="*/ 0 h 1981200"/>
              <a:gd name="T2" fmla="*/ 1253148 w 2091349"/>
              <a:gd name="T3" fmla="*/ 0 h 1981200"/>
              <a:gd name="T4" fmla="*/ 1253148 w 2091349"/>
              <a:gd name="T5" fmla="*/ 3327400 h 1981200"/>
              <a:gd name="T6" fmla="*/ 0 w 2091349"/>
              <a:gd name="T7" fmla="*/ 3327400 h 19812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91349" h="1981200">
                <a:moveTo>
                  <a:pt x="0" y="0"/>
                </a:moveTo>
                <a:lnTo>
                  <a:pt x="2091349" y="0"/>
                </a:lnTo>
                <a:lnTo>
                  <a:pt x="2091349" y="1981200"/>
                </a:lnTo>
                <a:lnTo>
                  <a:pt x="0" y="1981200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7655" name="Picture Placeholder 5">
            <a:extLst>
              <a:ext uri="{FF2B5EF4-FFF2-40B4-BE49-F238E27FC236}">
                <a16:creationId xmlns:a16="http://schemas.microsoft.com/office/drawing/2014/main" id="{72691FF8-E2CC-A35E-723F-B3AA122145E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 bwMode="auto">
          <a:xfrm>
            <a:off x="8208963" y="723900"/>
            <a:ext cx="2090737" cy="1981200"/>
          </a:xfrm>
          <a:custGeom>
            <a:avLst/>
            <a:gdLst>
              <a:gd name="T0" fmla="*/ 0 w 2091349"/>
              <a:gd name="T1" fmla="*/ 0 h 1981200"/>
              <a:gd name="T2" fmla="*/ 2091349 w 2091349"/>
              <a:gd name="T3" fmla="*/ 0 h 1981200"/>
              <a:gd name="T4" fmla="*/ 2091349 w 2091349"/>
              <a:gd name="T5" fmla="*/ 1981200 h 1981200"/>
              <a:gd name="T6" fmla="*/ 0 w 2091349"/>
              <a:gd name="T7" fmla="*/ 1981200 h 19812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91349" h="1981200">
                <a:moveTo>
                  <a:pt x="0" y="0"/>
                </a:moveTo>
                <a:lnTo>
                  <a:pt x="2091349" y="0"/>
                </a:lnTo>
                <a:lnTo>
                  <a:pt x="2091349" y="1981200"/>
                </a:lnTo>
                <a:lnTo>
                  <a:pt x="0" y="1981200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45BD266F-7AC3-06DF-F893-02E10AF2D68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530" b="9530"/>
          <a:stretch/>
        </p:blipFill>
        <p:spPr>
          <a:xfrm>
            <a:off x="201626" y="0"/>
            <a:ext cx="11990373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971ED8-D072-4B37-B964-DA6E64E3AD19}"/>
              </a:ext>
            </a:extLst>
          </p:cNvPr>
          <p:cNvSpPr txBox="1"/>
          <p:nvPr/>
        </p:nvSpPr>
        <p:spPr>
          <a:xfrm>
            <a:off x="2689749" y="629363"/>
            <a:ext cx="681250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da-DK" sz="2400" b="1">
                <a:solidFill>
                  <a:srgbClr val="000000"/>
                </a:solidFill>
                <a:latin typeface="KievitPro-Bold" panose="02000503040000020004" pitchFamily="2" charset="0"/>
              </a:rPr>
              <a:t>Vores historie – de vigtigste begivenheder</a:t>
            </a:r>
            <a:endParaRPr lang="ar-LY" sz="2400" b="1">
              <a:solidFill>
                <a:srgbClr val="000000"/>
              </a:solidFill>
              <a:latin typeface="KievitPro-Bold" panose="02000503040000020004" pitchFamily="2" charset="0"/>
              <a:ea typeface="Open Sans" panose="020B0606030504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B59F92-9F71-4467-85EF-87B8D03EC8CF}"/>
              </a:ext>
            </a:extLst>
          </p:cNvPr>
          <p:cNvSpPr txBox="1"/>
          <p:nvPr/>
        </p:nvSpPr>
        <p:spPr>
          <a:xfrm>
            <a:off x="2748419" y="1227772"/>
            <a:ext cx="669516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000" err="1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Markante</a:t>
            </a:r>
            <a:r>
              <a:rPr lang="en-US" sz="1000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err="1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begivenheder</a:t>
            </a:r>
            <a:r>
              <a:rPr lang="en-US" sz="1000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err="1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som</a:t>
            </a:r>
            <a:r>
              <a:rPr lang="en-US" sz="1000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err="1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viser</a:t>
            </a:r>
            <a:r>
              <a:rPr lang="en-US" sz="1000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Air Greenland's </a:t>
            </a:r>
            <a:r>
              <a:rPr lang="en-US" sz="1000" err="1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fortsatte</a:t>
            </a:r>
            <a:r>
              <a:rPr lang="en-US" sz="1000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err="1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udvikling</a:t>
            </a:r>
            <a:r>
              <a:rPr lang="en-US" sz="1000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err="1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gennem</a:t>
            </a:r>
            <a:r>
              <a:rPr lang="en-US" sz="1000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hele dets </a:t>
            </a:r>
            <a:r>
              <a:rPr lang="en-US" sz="1000" err="1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historie</a:t>
            </a:r>
            <a:r>
              <a:rPr lang="en-US" sz="1000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err="1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og</a:t>
            </a:r>
            <a:r>
              <a:rPr lang="en-US" sz="1000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er </a:t>
            </a:r>
            <a:r>
              <a:rPr lang="en-US" sz="1000" err="1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udtryk</a:t>
            </a:r>
            <a:r>
              <a:rPr lang="en-US" sz="1000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for dets </a:t>
            </a:r>
            <a:r>
              <a:rPr lang="en-US" sz="1000" err="1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faste</a:t>
            </a:r>
            <a:r>
              <a:rPr lang="en-US" sz="1000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err="1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forpligtelse</a:t>
            </a:r>
            <a:r>
              <a:rPr lang="en-US" sz="1000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err="1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til</a:t>
            </a:r>
            <a:r>
              <a:rPr lang="en-US" sz="1000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at </a:t>
            </a:r>
            <a:r>
              <a:rPr lang="en-US" sz="1000" err="1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forbinde</a:t>
            </a:r>
            <a:r>
              <a:rPr lang="en-US" sz="1000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err="1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Grønland</a:t>
            </a:r>
            <a:r>
              <a:rPr lang="en-US" sz="1000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med </a:t>
            </a:r>
            <a:r>
              <a:rPr lang="en-US" sz="1000" err="1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verden</a:t>
            </a:r>
            <a:r>
              <a:rPr lang="en-US" sz="1000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err="1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og</a:t>
            </a:r>
            <a:r>
              <a:rPr lang="en-US" sz="1000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err="1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til</a:t>
            </a:r>
            <a:r>
              <a:rPr lang="en-US" sz="1000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at </a:t>
            </a:r>
            <a:r>
              <a:rPr lang="en-US" sz="1000" err="1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tilpasse</a:t>
            </a:r>
            <a:r>
              <a:rPr lang="en-US" sz="1000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sig de nye forhold, der </a:t>
            </a:r>
            <a:r>
              <a:rPr lang="en-US" sz="1000" err="1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opstår</a:t>
            </a:r>
            <a:r>
              <a:rPr lang="en-US" sz="1000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ar-LY" sz="1000">
              <a:solidFill>
                <a:srgbClr val="000000"/>
              </a:solidFill>
              <a:latin typeface="KievitPro-Regular" panose="02000503040000020004" pitchFamily="2" charset="0"/>
              <a:ea typeface="Open Sans" panose="020B0606030504020204" pitchFamily="34" charset="0"/>
            </a:endParaRPr>
          </a:p>
        </p:txBody>
      </p:sp>
      <p:sp>
        <p:nvSpPr>
          <p:cNvPr id="2" name="Teardrop 1">
            <a:extLst>
              <a:ext uri="{FF2B5EF4-FFF2-40B4-BE49-F238E27FC236}">
                <a16:creationId xmlns:a16="http://schemas.microsoft.com/office/drawing/2014/main" id="{0A741094-1152-4785-89D1-37736B192293}"/>
              </a:ext>
            </a:extLst>
          </p:cNvPr>
          <p:cNvSpPr/>
          <p:nvPr/>
        </p:nvSpPr>
        <p:spPr>
          <a:xfrm rot="8100000">
            <a:off x="1254424" y="2667620"/>
            <a:ext cx="1175522" cy="1175522"/>
          </a:xfrm>
          <a:prstGeom prst="teardrop">
            <a:avLst>
              <a:gd name="adj" fmla="val 125862"/>
            </a:avLst>
          </a:prstGeom>
          <a:solidFill>
            <a:schemeClr val="bg1"/>
          </a:solidFill>
          <a:ln>
            <a:noFill/>
          </a:ln>
          <a:effectLst>
            <a:innerShdw blurRad="177800" dist="38100">
              <a:prstClr val="black">
                <a:alpha val="1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ar-LY"/>
          </a:p>
        </p:txBody>
      </p:sp>
      <p:sp>
        <p:nvSpPr>
          <p:cNvPr id="63" name="Teardrop 62">
            <a:extLst>
              <a:ext uri="{FF2B5EF4-FFF2-40B4-BE49-F238E27FC236}">
                <a16:creationId xmlns:a16="http://schemas.microsoft.com/office/drawing/2014/main" id="{A24C69F1-FD50-4A78-83E8-7C3EA7D1A0D3}"/>
              </a:ext>
            </a:extLst>
          </p:cNvPr>
          <p:cNvSpPr/>
          <p:nvPr/>
        </p:nvSpPr>
        <p:spPr>
          <a:xfrm rot="8100000">
            <a:off x="3381332" y="2667620"/>
            <a:ext cx="1175522" cy="1175522"/>
          </a:xfrm>
          <a:prstGeom prst="teardrop">
            <a:avLst>
              <a:gd name="adj" fmla="val 125862"/>
            </a:avLst>
          </a:prstGeom>
          <a:solidFill>
            <a:schemeClr val="bg1"/>
          </a:solidFill>
          <a:ln>
            <a:noFill/>
          </a:ln>
          <a:effectLst>
            <a:innerShdw blurRad="177800" dist="38100">
              <a:prstClr val="black">
                <a:alpha val="1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ar-LY"/>
          </a:p>
        </p:txBody>
      </p:sp>
      <p:sp>
        <p:nvSpPr>
          <p:cNvPr id="66" name="Teardrop 65">
            <a:extLst>
              <a:ext uri="{FF2B5EF4-FFF2-40B4-BE49-F238E27FC236}">
                <a16:creationId xmlns:a16="http://schemas.microsoft.com/office/drawing/2014/main" id="{E9564716-5A86-45C7-B85A-1EEDFDC5CDEE}"/>
              </a:ext>
            </a:extLst>
          </p:cNvPr>
          <p:cNvSpPr/>
          <p:nvPr/>
        </p:nvSpPr>
        <p:spPr>
          <a:xfrm rot="8100000">
            <a:off x="5508240" y="2667620"/>
            <a:ext cx="1175522" cy="1175522"/>
          </a:xfrm>
          <a:prstGeom prst="teardrop">
            <a:avLst>
              <a:gd name="adj" fmla="val 125862"/>
            </a:avLst>
          </a:prstGeom>
          <a:solidFill>
            <a:schemeClr val="bg1"/>
          </a:solidFill>
          <a:ln>
            <a:noFill/>
          </a:ln>
          <a:effectLst>
            <a:innerShdw blurRad="177800" dist="38100">
              <a:prstClr val="black">
                <a:alpha val="1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ar-LY"/>
          </a:p>
        </p:txBody>
      </p:sp>
      <p:sp>
        <p:nvSpPr>
          <p:cNvPr id="69" name="Teardrop 68">
            <a:extLst>
              <a:ext uri="{FF2B5EF4-FFF2-40B4-BE49-F238E27FC236}">
                <a16:creationId xmlns:a16="http://schemas.microsoft.com/office/drawing/2014/main" id="{55872FEA-6B9B-4976-8033-D7305F200884}"/>
              </a:ext>
            </a:extLst>
          </p:cNvPr>
          <p:cNvSpPr/>
          <p:nvPr/>
        </p:nvSpPr>
        <p:spPr>
          <a:xfrm rot="8100000">
            <a:off x="7635148" y="2667620"/>
            <a:ext cx="1175522" cy="1175522"/>
          </a:xfrm>
          <a:prstGeom prst="teardrop">
            <a:avLst>
              <a:gd name="adj" fmla="val 125862"/>
            </a:avLst>
          </a:prstGeom>
          <a:solidFill>
            <a:schemeClr val="bg1"/>
          </a:solidFill>
          <a:ln>
            <a:noFill/>
          </a:ln>
          <a:effectLst>
            <a:innerShdw blurRad="177800" dist="38100">
              <a:prstClr val="black">
                <a:alpha val="1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ar-LY"/>
          </a:p>
        </p:txBody>
      </p:sp>
      <p:sp>
        <p:nvSpPr>
          <p:cNvPr id="72" name="Teardrop 71">
            <a:extLst>
              <a:ext uri="{FF2B5EF4-FFF2-40B4-BE49-F238E27FC236}">
                <a16:creationId xmlns:a16="http://schemas.microsoft.com/office/drawing/2014/main" id="{3CCD891C-7365-4D7F-939E-35D6D6CF0D6C}"/>
              </a:ext>
            </a:extLst>
          </p:cNvPr>
          <p:cNvSpPr/>
          <p:nvPr/>
        </p:nvSpPr>
        <p:spPr>
          <a:xfrm rot="8100000">
            <a:off x="9762055" y="2667620"/>
            <a:ext cx="1175522" cy="1175522"/>
          </a:xfrm>
          <a:prstGeom prst="teardrop">
            <a:avLst>
              <a:gd name="adj" fmla="val 125862"/>
            </a:avLst>
          </a:prstGeom>
          <a:solidFill>
            <a:schemeClr val="bg1"/>
          </a:solidFill>
          <a:ln>
            <a:noFill/>
          </a:ln>
          <a:effectLst>
            <a:innerShdw blurRad="177800" dist="38100">
              <a:prstClr val="black">
                <a:alpha val="1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ar-LY"/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FFA2AA90-4BF0-419A-B66F-01306EB773D1}"/>
              </a:ext>
            </a:extLst>
          </p:cNvPr>
          <p:cNvCxnSpPr>
            <a:cxnSpLocks/>
          </p:cNvCxnSpPr>
          <p:nvPr/>
        </p:nvCxnSpPr>
        <p:spPr>
          <a:xfrm>
            <a:off x="1897500" y="4375494"/>
            <a:ext cx="8488560" cy="0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val 74">
            <a:extLst>
              <a:ext uri="{FF2B5EF4-FFF2-40B4-BE49-F238E27FC236}">
                <a16:creationId xmlns:a16="http://schemas.microsoft.com/office/drawing/2014/main" id="{6CC70071-F462-4116-A564-99ED07E32B72}"/>
              </a:ext>
            </a:extLst>
          </p:cNvPr>
          <p:cNvSpPr/>
          <p:nvPr/>
        </p:nvSpPr>
        <p:spPr>
          <a:xfrm>
            <a:off x="1722976" y="4256285"/>
            <a:ext cx="238418" cy="238418"/>
          </a:xfrm>
          <a:prstGeom prst="ellipse">
            <a:avLst/>
          </a:prstGeom>
          <a:solidFill>
            <a:srgbClr val="B01C32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LY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5EED9B3D-D58D-42D5-BAF0-71BDB3894F41}"/>
              </a:ext>
            </a:extLst>
          </p:cNvPr>
          <p:cNvSpPr/>
          <p:nvPr/>
        </p:nvSpPr>
        <p:spPr>
          <a:xfrm>
            <a:off x="3849884" y="4256286"/>
            <a:ext cx="238418" cy="238418"/>
          </a:xfrm>
          <a:prstGeom prst="ellipse">
            <a:avLst/>
          </a:prstGeom>
          <a:solidFill>
            <a:srgbClr val="B01C32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LY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3F5179D5-A1C6-4141-84AC-7393124AB05A}"/>
              </a:ext>
            </a:extLst>
          </p:cNvPr>
          <p:cNvSpPr/>
          <p:nvPr/>
        </p:nvSpPr>
        <p:spPr>
          <a:xfrm>
            <a:off x="5976792" y="4256286"/>
            <a:ext cx="238418" cy="238418"/>
          </a:xfrm>
          <a:prstGeom prst="ellipse">
            <a:avLst/>
          </a:prstGeom>
          <a:solidFill>
            <a:srgbClr val="B01C32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LY">
              <a:solidFill>
                <a:srgbClr val="C00000"/>
              </a:solidFill>
            </a:endParaRP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B5F6218C-33E4-4B7A-811A-DD25B1F04C53}"/>
              </a:ext>
            </a:extLst>
          </p:cNvPr>
          <p:cNvSpPr/>
          <p:nvPr/>
        </p:nvSpPr>
        <p:spPr>
          <a:xfrm>
            <a:off x="8103700" y="4256286"/>
            <a:ext cx="238418" cy="238418"/>
          </a:xfrm>
          <a:prstGeom prst="ellipse">
            <a:avLst/>
          </a:prstGeom>
          <a:solidFill>
            <a:srgbClr val="B01C32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LY">
              <a:solidFill>
                <a:srgbClr val="C00000"/>
              </a:solidFill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2600D657-3453-43D2-A38B-B0F9303D6C52}"/>
              </a:ext>
            </a:extLst>
          </p:cNvPr>
          <p:cNvSpPr/>
          <p:nvPr/>
        </p:nvSpPr>
        <p:spPr>
          <a:xfrm>
            <a:off x="10230606" y="4256285"/>
            <a:ext cx="238418" cy="238418"/>
          </a:xfrm>
          <a:prstGeom prst="ellipse">
            <a:avLst/>
          </a:prstGeom>
          <a:solidFill>
            <a:srgbClr val="B01C32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LY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0DD7F7C-EC68-4BC6-BF07-5A5BE4990E06}"/>
              </a:ext>
            </a:extLst>
          </p:cNvPr>
          <p:cNvGrpSpPr/>
          <p:nvPr/>
        </p:nvGrpSpPr>
        <p:grpSpPr>
          <a:xfrm>
            <a:off x="914400" y="4661126"/>
            <a:ext cx="1862340" cy="1029944"/>
            <a:chOff x="911895" y="4927423"/>
            <a:chExt cx="2098998" cy="594384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935D1D48-F5E7-49CD-9027-519B6ADB8D3A}"/>
                </a:ext>
              </a:extLst>
            </p:cNvPr>
            <p:cNvSpPr txBox="1"/>
            <p:nvPr/>
          </p:nvSpPr>
          <p:spPr>
            <a:xfrm>
              <a:off x="911895" y="5148807"/>
              <a:ext cx="2098998" cy="373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900" u="none" strike="noStrike" kern="1200" cap="none" spc="0" normalizeH="0" baseline="0" noProof="0">
                  <a:ln>
                    <a:noFill/>
                  </a:ln>
                  <a:solidFill>
                    <a:srgbClr val="082A36"/>
                  </a:solidFill>
                  <a:effectLst/>
                  <a:uLnTx/>
                  <a:uFillTx/>
                  <a:latin typeface="KievitPro-Regular" panose="02000503040000020004" pitchFamily="2" charset="0"/>
                  <a:cs typeface="Calibri" panose="020F0502020204030204" pitchFamily="34" charset="0"/>
                </a:rPr>
                <a:t>Grønlandfly bliver grundlagt. Civil transport bliver senere muligt med S-61 helikoptere med op til 25 passagerer.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DE78B5BB-F7C1-4110-807B-0EA8B28953B1}"/>
                </a:ext>
              </a:extLst>
            </p:cNvPr>
            <p:cNvSpPr txBox="1"/>
            <p:nvPr/>
          </p:nvSpPr>
          <p:spPr>
            <a:xfrm>
              <a:off x="911895" y="4927423"/>
              <a:ext cx="2098998" cy="1598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err="1">
                  <a:solidFill>
                    <a:srgbClr val="B01C32"/>
                  </a:solidFill>
                  <a:latin typeface="KievitPro-Bold" panose="02000503040000020004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Grønlandfly</a:t>
              </a:r>
              <a:r>
                <a:rPr lang="en-US" sz="1200" b="1">
                  <a:solidFill>
                    <a:srgbClr val="B01C32"/>
                  </a:solidFill>
                  <a:latin typeface="KievitPro-Bold" panose="02000503040000020004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200" b="1" err="1">
                  <a:solidFill>
                    <a:srgbClr val="B01C32"/>
                  </a:solidFill>
                  <a:latin typeface="KievitPro-Bold" panose="02000503040000020004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bliver</a:t>
              </a:r>
              <a:r>
                <a:rPr lang="en-US" sz="1200" b="1">
                  <a:solidFill>
                    <a:srgbClr val="B01C32"/>
                  </a:solidFill>
                  <a:latin typeface="KievitPro-Bold" panose="02000503040000020004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200" b="1" err="1">
                  <a:solidFill>
                    <a:srgbClr val="B01C32"/>
                  </a:solidFill>
                  <a:latin typeface="KievitPro-Bold" panose="02000503040000020004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stiftet</a:t>
              </a:r>
              <a:endParaRPr lang="en-US" sz="1200" b="1">
                <a:solidFill>
                  <a:srgbClr val="B01C32"/>
                </a:solidFill>
                <a:latin typeface="KievitPro-Bold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26DB56A0-1189-441B-A269-6A0998C7E7AB}"/>
              </a:ext>
            </a:extLst>
          </p:cNvPr>
          <p:cNvGrpSpPr/>
          <p:nvPr/>
        </p:nvGrpSpPr>
        <p:grpSpPr>
          <a:xfrm>
            <a:off x="3037923" y="4661133"/>
            <a:ext cx="1862340" cy="748735"/>
            <a:chOff x="911895" y="4927424"/>
            <a:chExt cx="2098998" cy="436890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5D9CA427-BDA3-41DF-9270-7CB8166ACB5D}"/>
                </a:ext>
              </a:extLst>
            </p:cNvPr>
            <p:cNvSpPr txBox="1"/>
            <p:nvPr/>
          </p:nvSpPr>
          <p:spPr>
            <a:xfrm>
              <a:off x="911895" y="5148807"/>
              <a:ext cx="2098998" cy="2155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900" u="none" strike="noStrike" kern="1200" cap="none" spc="0" normalizeH="0" baseline="0" noProof="0">
                  <a:ln>
                    <a:noFill/>
                  </a:ln>
                  <a:solidFill>
                    <a:srgbClr val="082A36"/>
                  </a:solidFill>
                  <a:effectLst/>
                  <a:uLnTx/>
                  <a:uFillTx/>
                  <a:latin typeface="KievitPro-Regular" panose="02000503040000020004" pitchFamily="2" charset="0"/>
                  <a:cs typeface="Arial" panose="020B0604020202020204" pitchFamily="34" charset="0"/>
                </a:rPr>
                <a:t>Første transatlantiske fly købt af Grønlandsfly: </a:t>
              </a:r>
              <a:r>
                <a:rPr kumimoji="0" lang="da-DK" sz="900" u="none" strike="noStrike" kern="1200" cap="none" spc="0" normalizeH="0" baseline="0" noProof="0" err="1">
                  <a:ln>
                    <a:noFill/>
                  </a:ln>
                  <a:solidFill>
                    <a:srgbClr val="082A36"/>
                  </a:solidFill>
                  <a:effectLst/>
                  <a:uLnTx/>
                  <a:uFillTx/>
                  <a:latin typeface="KievitPro-Regular" panose="02000503040000020004" pitchFamily="2" charset="0"/>
                  <a:cs typeface="Arial" panose="020B0604020202020204" pitchFamily="34" charset="0"/>
                </a:rPr>
                <a:t>Kununnguak</a:t>
              </a:r>
              <a:endParaRPr kumimoji="0" lang="da-DK" sz="900" u="none" strike="noStrike" kern="1200" cap="none" spc="0" normalizeH="0" baseline="0" noProof="0">
                <a:ln>
                  <a:noFill/>
                </a:ln>
                <a:solidFill>
                  <a:srgbClr val="082A36"/>
                </a:solidFill>
                <a:effectLst/>
                <a:uLnTx/>
                <a:uFillTx/>
                <a:latin typeface="KievitPro-Regular" panose="02000503040000020004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EE20675F-E048-4A21-9ED5-A63ED17F3C29}"/>
                </a:ext>
              </a:extLst>
            </p:cNvPr>
            <p:cNvSpPr txBox="1"/>
            <p:nvPr/>
          </p:nvSpPr>
          <p:spPr>
            <a:xfrm>
              <a:off x="911895" y="4927424"/>
              <a:ext cx="2098998" cy="269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err="1">
                  <a:solidFill>
                    <a:srgbClr val="B01C32"/>
                  </a:solidFill>
                  <a:latin typeface="KievitPro-Bold" panose="02000503040000020004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Første</a:t>
              </a:r>
              <a:r>
                <a:rPr lang="en-US" sz="1200" b="1">
                  <a:solidFill>
                    <a:srgbClr val="B01C32"/>
                  </a:solidFill>
                  <a:latin typeface="KievitPro-Bold" panose="02000503040000020004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200" b="1" err="1">
                  <a:solidFill>
                    <a:srgbClr val="B01C32"/>
                  </a:solidFill>
                  <a:latin typeface="KievitPro-Bold" panose="02000503040000020004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transatlantiske</a:t>
              </a:r>
              <a:r>
                <a:rPr lang="en-US" sz="1200" b="1">
                  <a:solidFill>
                    <a:srgbClr val="B01C32"/>
                  </a:solidFill>
                  <a:latin typeface="KievitPro-Bold" panose="02000503040000020004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200" b="1" err="1">
                  <a:solidFill>
                    <a:srgbClr val="B01C32"/>
                  </a:solidFill>
                  <a:latin typeface="KievitPro-Bold" panose="02000503040000020004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rute</a:t>
              </a:r>
              <a:endParaRPr lang="en-US" sz="1200" b="1">
                <a:solidFill>
                  <a:srgbClr val="B01C32"/>
                </a:solidFill>
                <a:latin typeface="KievitPro-Bold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F65FF473-6E8A-4815-8C0E-9F55199D5E02}"/>
              </a:ext>
            </a:extLst>
          </p:cNvPr>
          <p:cNvGrpSpPr/>
          <p:nvPr/>
        </p:nvGrpSpPr>
        <p:grpSpPr>
          <a:xfrm>
            <a:off x="5164830" y="4661133"/>
            <a:ext cx="1862340" cy="729214"/>
            <a:chOff x="911895" y="4927424"/>
            <a:chExt cx="2098998" cy="729214"/>
          </a:xfrm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B8F85EDA-6983-4B6C-85DC-CB952993B9C9}"/>
                </a:ext>
              </a:extLst>
            </p:cNvPr>
            <p:cNvSpPr txBox="1"/>
            <p:nvPr/>
          </p:nvSpPr>
          <p:spPr>
            <a:xfrm>
              <a:off x="911895" y="5148807"/>
              <a:ext cx="2098998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900" u="none" strike="noStrike" kern="1200" cap="none" spc="0" normalizeH="0" baseline="0" noProof="0">
                  <a:ln>
                    <a:noFill/>
                  </a:ln>
                  <a:solidFill>
                    <a:srgbClr val="082A36"/>
                  </a:solidFill>
                  <a:effectLst/>
                  <a:uLnTx/>
                  <a:uFillTx/>
                  <a:latin typeface="KievitPro-Regular" panose="02000503040000020004" pitchFamily="2" charset="0"/>
                  <a:cs typeface="Arial" panose="020B0604020202020204" pitchFamily="34" charset="0"/>
                </a:rPr>
                <a:t>Den indenlandske propelflyflåde er blevet fornyet og betjenes nu af syv </a:t>
              </a:r>
              <a:r>
                <a:rPr kumimoji="0" lang="da-DK" sz="900" u="none" strike="noStrike" kern="1200" cap="none" spc="0" normalizeH="0" baseline="0" noProof="0" err="1">
                  <a:ln>
                    <a:noFill/>
                  </a:ln>
                  <a:solidFill>
                    <a:srgbClr val="082A36"/>
                  </a:solidFill>
                  <a:effectLst/>
                  <a:uLnTx/>
                  <a:uFillTx/>
                  <a:latin typeface="KievitPro-Regular" panose="02000503040000020004" pitchFamily="2" charset="0"/>
                  <a:cs typeface="Arial" panose="020B0604020202020204" pitchFamily="34" charset="0"/>
                </a:rPr>
                <a:t>DeHavilland</a:t>
              </a:r>
              <a:r>
                <a:rPr kumimoji="0" lang="da-DK" sz="900" u="none" strike="noStrike" kern="1200" cap="none" spc="0" normalizeH="0" baseline="0" noProof="0">
                  <a:ln>
                    <a:noFill/>
                  </a:ln>
                  <a:solidFill>
                    <a:srgbClr val="082A36"/>
                  </a:solidFill>
                  <a:effectLst/>
                  <a:uLnTx/>
                  <a:uFillTx/>
                  <a:latin typeface="KievitPro-Regular" panose="02000503040000020004" pitchFamily="2" charset="0"/>
                  <a:cs typeface="Arial" panose="020B0604020202020204" pitchFamily="34" charset="0"/>
                </a:rPr>
                <a:t> Dash 8 Q200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D053BC59-3E28-47E5-AB8D-77B978D0AE4E}"/>
                </a:ext>
              </a:extLst>
            </p:cNvPr>
            <p:cNvSpPr txBox="1"/>
            <p:nvPr/>
          </p:nvSpPr>
          <p:spPr>
            <a:xfrm>
              <a:off x="911895" y="4927424"/>
              <a:ext cx="20989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>
                  <a:solidFill>
                    <a:srgbClr val="B01C32"/>
                  </a:solidFill>
                  <a:latin typeface="KievitPro-Bold" panose="02000503040000020004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Dash 8 Q200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78211A47-DED1-42B4-86D8-9D5C2D7ADE4F}"/>
              </a:ext>
            </a:extLst>
          </p:cNvPr>
          <p:cNvGrpSpPr/>
          <p:nvPr/>
        </p:nvGrpSpPr>
        <p:grpSpPr>
          <a:xfrm>
            <a:off x="7291739" y="4661121"/>
            <a:ext cx="1862340" cy="938778"/>
            <a:chOff x="911895" y="4927424"/>
            <a:chExt cx="2098998" cy="482263"/>
          </a:xfrm>
        </p:grpSpPr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71C2C6E3-2343-4318-91D0-82C67FFDB18E}"/>
                </a:ext>
              </a:extLst>
            </p:cNvPr>
            <p:cNvSpPr txBox="1"/>
            <p:nvPr/>
          </p:nvSpPr>
          <p:spPr>
            <a:xfrm>
              <a:off x="911895" y="5148807"/>
              <a:ext cx="2098998" cy="260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900" u="none" strike="noStrike" kern="1200" cap="none" spc="0" normalizeH="0" baseline="0" noProof="0">
                  <a:ln>
                    <a:noFill/>
                  </a:ln>
                  <a:solidFill>
                    <a:srgbClr val="082A36"/>
                  </a:solidFill>
                  <a:effectLst/>
                  <a:uLnTx/>
                  <a:uFillTx/>
                  <a:latin typeface="KievitPro-Regular" panose="02000503040000020004" pitchFamily="2" charset="0"/>
                  <a:cs typeface="Arial" panose="020B0604020202020204" pitchFamily="34" charset="0"/>
                </a:rPr>
                <a:t>Det grønlandske selvstyre overtager det fulde ejerskab af selskabet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6767A03F-6FDC-440D-BA13-F055E3C816B0}"/>
                </a:ext>
              </a:extLst>
            </p:cNvPr>
            <p:cNvSpPr txBox="1"/>
            <p:nvPr/>
          </p:nvSpPr>
          <p:spPr>
            <a:xfrm>
              <a:off x="911895" y="4927424"/>
              <a:ext cx="2098998" cy="237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err="1">
                  <a:solidFill>
                    <a:srgbClr val="B01C32"/>
                  </a:solidFill>
                  <a:latin typeface="KievitPro-Bold" panose="02000503040000020004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Fuldt</a:t>
              </a:r>
              <a:r>
                <a:rPr lang="en-US" sz="1200" b="1">
                  <a:solidFill>
                    <a:srgbClr val="B01C32"/>
                  </a:solidFill>
                  <a:latin typeface="KievitPro-Bold" panose="02000503040000020004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200" b="1" err="1">
                  <a:solidFill>
                    <a:srgbClr val="B01C32"/>
                  </a:solidFill>
                  <a:latin typeface="KievitPro-Bold" panose="02000503040000020004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ejerskab</a:t>
              </a:r>
              <a:r>
                <a:rPr lang="en-US" sz="1200" b="1">
                  <a:solidFill>
                    <a:srgbClr val="B01C32"/>
                  </a:solidFill>
                  <a:latin typeface="KievitPro-Bold" panose="02000503040000020004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200" b="1" err="1">
                  <a:solidFill>
                    <a:srgbClr val="B01C32"/>
                  </a:solidFill>
                  <a:latin typeface="KievitPro-Bold" panose="02000503040000020004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af</a:t>
              </a:r>
              <a:r>
                <a:rPr lang="en-US" sz="1200" b="1">
                  <a:solidFill>
                    <a:srgbClr val="B01C32"/>
                  </a:solidFill>
                  <a:latin typeface="KievitPro-Bold" panose="02000503040000020004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200" b="1" err="1">
                  <a:solidFill>
                    <a:srgbClr val="B01C32"/>
                  </a:solidFill>
                  <a:latin typeface="KievitPro-Bold" panose="02000503040000020004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virksomheden</a:t>
              </a:r>
              <a:endParaRPr lang="en-US" sz="1200" b="1">
                <a:solidFill>
                  <a:srgbClr val="B01C32"/>
                </a:solidFill>
                <a:latin typeface="KievitPro-Bold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5CC14DBA-E697-4641-B3A7-5800A66D0637}"/>
              </a:ext>
            </a:extLst>
          </p:cNvPr>
          <p:cNvGrpSpPr/>
          <p:nvPr/>
        </p:nvGrpSpPr>
        <p:grpSpPr>
          <a:xfrm>
            <a:off x="9415260" y="4661133"/>
            <a:ext cx="1862340" cy="867714"/>
            <a:chOff x="911895" y="4927424"/>
            <a:chExt cx="2098998" cy="867714"/>
          </a:xfrm>
        </p:grpSpPr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0D7C74CD-8E22-4E99-A27C-AD5D7EA4A508}"/>
                </a:ext>
              </a:extLst>
            </p:cNvPr>
            <p:cNvSpPr txBox="1"/>
            <p:nvPr/>
          </p:nvSpPr>
          <p:spPr>
            <a:xfrm>
              <a:off x="911895" y="5148807"/>
              <a:ext cx="20989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900" u="none" strike="noStrike" kern="1200" cap="none" spc="0" normalizeH="0" baseline="0" noProof="0">
                  <a:ln>
                    <a:noFill/>
                  </a:ln>
                  <a:solidFill>
                    <a:srgbClr val="082A36"/>
                  </a:solidFill>
                  <a:effectLst/>
                  <a:uLnTx/>
                  <a:uFillTx/>
                  <a:latin typeface="KievitPro-Regular" panose="02000503040000020004" pitchFamily="2" charset="0"/>
                  <a:cs typeface="Arial" panose="020B0604020202020204" pitchFamily="34" charset="0"/>
                </a:rPr>
                <a:t>Air Greenland har fået leveret en A330-800 </a:t>
              </a:r>
              <a:r>
                <a:rPr kumimoji="0" lang="da-DK" sz="900" u="none" strike="noStrike" kern="1200" cap="none" spc="0" normalizeH="0" baseline="0" noProof="0" err="1">
                  <a:ln>
                    <a:noFill/>
                  </a:ln>
                  <a:solidFill>
                    <a:srgbClr val="082A36"/>
                  </a:solidFill>
                  <a:effectLst/>
                  <a:uLnTx/>
                  <a:uFillTx/>
                  <a:latin typeface="KievitPro-Regular" panose="02000503040000020004" pitchFamily="2" charset="0"/>
                  <a:cs typeface="Arial" panose="020B0604020202020204" pitchFamily="34" charset="0"/>
                </a:rPr>
                <a:t>widebody</a:t>
              </a:r>
              <a:r>
                <a:rPr kumimoji="0" lang="da-DK" sz="900" u="none" strike="noStrike" kern="1200" cap="none" spc="0" normalizeH="0" baseline="0" noProof="0">
                  <a:ln>
                    <a:noFill/>
                  </a:ln>
                  <a:solidFill>
                    <a:srgbClr val="082A36"/>
                  </a:solidFill>
                  <a:effectLst/>
                  <a:uLnTx/>
                  <a:uFillTx/>
                  <a:latin typeface="KievitPro-Regular" panose="02000503040000020004" pitchFamily="2" charset="0"/>
                  <a:cs typeface="Arial" panose="020B0604020202020204" pitchFamily="34" charset="0"/>
                </a:rPr>
                <a:t>-fly, hvilket reducerer driftsomkostningerne og forbedrer miljøeffektiviteten</a:t>
              </a:r>
              <a:r>
                <a:rPr kumimoji="0" lang="da-DK" sz="900" u="none" strike="noStrike" kern="1200" cap="none" spc="0" normalizeH="0" baseline="0" noProof="0">
                  <a:ln>
                    <a:noFill/>
                  </a:ln>
                  <a:solidFill>
                    <a:srgbClr val="082A36"/>
                  </a:solidFill>
                  <a:effectLst/>
                  <a:uLnTx/>
                  <a:uFillTx/>
                  <a:latin typeface="MaxOT" panose="020B0504020101020102" pitchFamily="34" charset="77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27F6D3B6-7C0E-4457-9143-A397117FC1C9}"/>
                </a:ext>
              </a:extLst>
            </p:cNvPr>
            <p:cNvSpPr txBox="1"/>
            <p:nvPr/>
          </p:nvSpPr>
          <p:spPr>
            <a:xfrm>
              <a:off x="911895" y="4927424"/>
              <a:ext cx="20989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>
                  <a:solidFill>
                    <a:srgbClr val="B01C32"/>
                  </a:solidFill>
                  <a:latin typeface="KievitPro-Bold" panose="02000503040000020004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Airbus 330neo</a:t>
              </a:r>
            </a:p>
          </p:txBody>
        </p: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748D4E7C-B7FE-4C9B-9D50-1D79D50641E5}"/>
              </a:ext>
            </a:extLst>
          </p:cNvPr>
          <p:cNvSpPr txBox="1"/>
          <p:nvPr/>
        </p:nvSpPr>
        <p:spPr>
          <a:xfrm>
            <a:off x="3466293" y="2164736"/>
            <a:ext cx="100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da-DK" sz="2000" b="1" u="none" strike="noStrike" kern="1200" cap="none" spc="0" normalizeH="0" baseline="0" noProof="0">
                <a:ln>
                  <a:noFill/>
                </a:ln>
                <a:solidFill>
                  <a:srgbClr val="B01C32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1997</a:t>
            </a:r>
            <a:endParaRPr lang="en-US" sz="2400" b="1">
              <a:solidFill>
                <a:srgbClr val="B01C3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B4CFEDE6-A2FD-494E-A394-17EA06E568E6}"/>
              </a:ext>
            </a:extLst>
          </p:cNvPr>
          <p:cNvSpPr txBox="1"/>
          <p:nvPr/>
        </p:nvSpPr>
        <p:spPr>
          <a:xfrm>
            <a:off x="7720109" y="2164736"/>
            <a:ext cx="100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da-DK" sz="2000" b="1" u="none" strike="noStrike" kern="1200" cap="none" spc="0" normalizeH="0" baseline="0" noProof="0">
                <a:ln>
                  <a:noFill/>
                </a:ln>
                <a:solidFill>
                  <a:srgbClr val="B01C32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2019</a:t>
            </a:r>
            <a:endParaRPr lang="en-US" sz="2000" b="1">
              <a:solidFill>
                <a:srgbClr val="B01C3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1606A5BD-9883-45C4-BB4A-EF2CE42962EA}"/>
              </a:ext>
            </a:extLst>
          </p:cNvPr>
          <p:cNvSpPr txBox="1"/>
          <p:nvPr/>
        </p:nvSpPr>
        <p:spPr>
          <a:xfrm>
            <a:off x="1339385" y="2164736"/>
            <a:ext cx="100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1" u="none" strike="noStrike" kern="1200" cap="none" spc="0" normalizeH="0" baseline="0" noProof="0">
                <a:ln>
                  <a:noFill/>
                </a:ln>
                <a:solidFill>
                  <a:srgbClr val="B01C32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1960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1E6CF67A-99DB-45D1-93A9-6B5E1D169967}"/>
              </a:ext>
            </a:extLst>
          </p:cNvPr>
          <p:cNvSpPr txBox="1"/>
          <p:nvPr/>
        </p:nvSpPr>
        <p:spPr>
          <a:xfrm>
            <a:off x="5593201" y="2164736"/>
            <a:ext cx="100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da-DK" sz="2000" b="1" u="none" strike="noStrike" kern="1200" cap="none" spc="0" normalizeH="0" baseline="0" noProof="0">
                <a:ln>
                  <a:noFill/>
                </a:ln>
                <a:solidFill>
                  <a:srgbClr val="B01C32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2010</a:t>
            </a:r>
            <a:endParaRPr lang="en-US" sz="2000" b="1">
              <a:solidFill>
                <a:srgbClr val="B01C3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B9AF0318-CC6D-49D9-89DB-6EA54E0DDC17}"/>
              </a:ext>
            </a:extLst>
          </p:cNvPr>
          <p:cNvSpPr txBox="1"/>
          <p:nvPr/>
        </p:nvSpPr>
        <p:spPr>
          <a:xfrm>
            <a:off x="9847016" y="2164736"/>
            <a:ext cx="100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da-DK" sz="2000" b="1" u="none" strike="noStrike" kern="1200" cap="none" spc="0" normalizeH="0" baseline="0" noProof="0">
                <a:ln>
                  <a:noFill/>
                </a:ln>
                <a:solidFill>
                  <a:srgbClr val="B01C32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2022</a:t>
            </a:r>
            <a:endParaRPr lang="en-US" sz="2400" b="1">
              <a:solidFill>
                <a:srgbClr val="B01C3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Billede 7" descr="Et billede, der indeholder høvl/fly, Flyrejse, rutefly, Flyselskab&#10;&#10;Automatisk genereret beskrivelse">
            <a:extLst>
              <a:ext uri="{FF2B5EF4-FFF2-40B4-BE49-F238E27FC236}">
                <a16:creationId xmlns:a16="http://schemas.microsoft.com/office/drawing/2014/main" id="{EB252503-469D-03A2-DB85-ACEEBEDE437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0522" y="2643937"/>
            <a:ext cx="1171815" cy="1171815"/>
          </a:xfrm>
          <a:prstGeom prst="ellipse">
            <a:avLst/>
          </a:prstGeom>
          <a:ln>
            <a:noFill/>
          </a:ln>
          <a:effectLst>
            <a:softEdge rad="0"/>
          </a:effectLst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B4DB5306-3FD8-9D0E-4CB4-1804F83BCD8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9911" y="2659959"/>
            <a:ext cx="1171815" cy="1171815"/>
          </a:xfrm>
          <a:prstGeom prst="ellipse">
            <a:avLst/>
          </a:prstGeom>
          <a:ln>
            <a:noFill/>
          </a:ln>
          <a:effectLst>
            <a:softEdge rad="0"/>
          </a:effectLst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F69FBC98-8A92-47CA-2C0C-9DDD96A2E70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9856" y="2677877"/>
            <a:ext cx="1171815" cy="1171815"/>
          </a:xfrm>
          <a:prstGeom prst="ellipse">
            <a:avLst/>
          </a:prstGeom>
          <a:ln>
            <a:noFill/>
          </a:ln>
          <a:effectLst>
            <a:softEdge rad="0"/>
          </a:effectLst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CDD97CEE-1DF9-DC4B-47AA-06F80FCB2E0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2948" y="2685561"/>
            <a:ext cx="1171815" cy="1171815"/>
          </a:xfrm>
          <a:prstGeom prst="ellipse">
            <a:avLst/>
          </a:prstGeom>
          <a:ln>
            <a:noFill/>
          </a:ln>
          <a:effectLst>
            <a:softEdge rad="0"/>
          </a:effectLst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CAC937FC-0BD8-ACDC-E401-E1F882592ED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6040" y="2685561"/>
            <a:ext cx="1171815" cy="1171815"/>
          </a:xfrm>
          <a:prstGeom prst="ellipse">
            <a:avLst/>
          </a:prstGeom>
          <a:ln>
            <a:noFill/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0624983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table, mirror&#10;&#10;Description automatically generated">
            <a:extLst>
              <a:ext uri="{FF2B5EF4-FFF2-40B4-BE49-F238E27FC236}">
                <a16:creationId xmlns:a16="http://schemas.microsoft.com/office/drawing/2014/main" id="{35C59495-4A8B-4EC4-A90B-7951BF3B14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7258" y="4944965"/>
            <a:ext cx="2715686" cy="1880883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17E9954E-E7F1-44CF-919B-39D7BE13DC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06422" y="63740"/>
            <a:ext cx="2550923" cy="2498992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278C78F2-6C33-3E4F-A8FF-685A612E4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289" y="462986"/>
            <a:ext cx="10515600" cy="785202"/>
          </a:xfrm>
        </p:spPr>
        <p:txBody>
          <a:bodyPr/>
          <a:lstStyle/>
          <a:p>
            <a:r>
              <a:rPr lang="da-DK" b="1">
                <a:solidFill>
                  <a:srgbClr val="000000"/>
                </a:solidFill>
                <a:latin typeface="KievitPro-Bold" panose="02000503040000020004" pitchFamily="2" charset="0"/>
              </a:rPr>
              <a:t>Air Greenlands flåde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DFD59BC-5CB9-1B40-BD58-D8850CAB2ECA}"/>
              </a:ext>
            </a:extLst>
          </p:cNvPr>
          <p:cNvSpPr/>
          <p:nvPr/>
        </p:nvSpPr>
        <p:spPr>
          <a:xfrm>
            <a:off x="460289" y="2310523"/>
            <a:ext cx="3659451" cy="1529505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180000" tIns="108000" rIns="180000" bIns="180000" rtlCol="0" anchor="t"/>
          <a:lstStyle/>
          <a:p>
            <a:pPr>
              <a:spcAft>
                <a:spcPts val="600"/>
              </a:spcAft>
            </a:pPr>
            <a:r>
              <a:rPr lang="da-DK" sz="1600" b="1">
                <a:solidFill>
                  <a:srgbClr val="000000"/>
                </a:solidFill>
              </a:rPr>
              <a:t>Airbus  330-200</a:t>
            </a:r>
          </a:p>
          <a:p>
            <a:pPr>
              <a:spcAft>
                <a:spcPts val="200"/>
              </a:spcAft>
            </a:pPr>
            <a:r>
              <a:rPr lang="da-DK" sz="1400" b="1">
                <a:solidFill>
                  <a:srgbClr val="000000"/>
                </a:solidFill>
              </a:rPr>
              <a:t>Sæder: </a:t>
            </a:r>
            <a:r>
              <a:rPr lang="da-DK" sz="1400">
                <a:solidFill>
                  <a:srgbClr val="000000"/>
                </a:solidFill>
              </a:rPr>
              <a:t>278 </a:t>
            </a:r>
          </a:p>
          <a:p>
            <a:pPr lvl="0">
              <a:spcAft>
                <a:spcPts val="200"/>
              </a:spcAft>
            </a:pPr>
            <a:r>
              <a:rPr lang="da-DK" sz="1400" b="1">
                <a:solidFill>
                  <a:srgbClr val="000000"/>
                </a:solidFill>
              </a:rPr>
              <a:t>Antal: </a:t>
            </a:r>
            <a:r>
              <a:rPr lang="da-DK" sz="1400">
                <a:solidFill>
                  <a:srgbClr val="000000"/>
                </a:solidFill>
              </a:rPr>
              <a:t>1</a:t>
            </a:r>
          </a:p>
          <a:p>
            <a:pPr lvl="0">
              <a:spcAft>
                <a:spcPts val="200"/>
              </a:spcAft>
            </a:pPr>
            <a:r>
              <a:rPr lang="da-DK" sz="1400" b="1">
                <a:solidFill>
                  <a:srgbClr val="000000"/>
                </a:solidFill>
              </a:rPr>
              <a:t>Opgaver: </a:t>
            </a:r>
            <a:r>
              <a:rPr lang="da-DK" sz="1400">
                <a:solidFill>
                  <a:srgbClr val="000000"/>
                </a:solidFill>
              </a:rPr>
              <a:t>Rutetrafik </a:t>
            </a:r>
            <a:r>
              <a:rPr lang="da-DK" sz="1400" err="1">
                <a:solidFill>
                  <a:srgbClr val="000000"/>
                </a:solidFill>
              </a:rPr>
              <a:t>atlant</a:t>
            </a:r>
            <a:r>
              <a:rPr lang="da-DK" sz="1400">
                <a:solidFill>
                  <a:srgbClr val="000000"/>
                </a:solidFill>
              </a:rPr>
              <a:t> + charter</a:t>
            </a:r>
          </a:p>
          <a:p>
            <a:pPr lvl="0">
              <a:spcAft>
                <a:spcPts val="200"/>
              </a:spcAft>
            </a:pPr>
            <a:r>
              <a:rPr lang="da-DK" sz="1400" b="1">
                <a:solidFill>
                  <a:srgbClr val="000000"/>
                </a:solidFill>
              </a:rPr>
              <a:t>Alder: </a:t>
            </a:r>
            <a:r>
              <a:rPr lang="da-DK" sz="1400">
                <a:solidFill>
                  <a:srgbClr val="000000"/>
                </a:solidFill>
              </a:rPr>
              <a:t>21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E41E10A-0AB1-E247-9D3B-4BBCC75318A0}"/>
              </a:ext>
            </a:extLst>
          </p:cNvPr>
          <p:cNvSpPr/>
          <p:nvPr/>
        </p:nvSpPr>
        <p:spPr>
          <a:xfrm>
            <a:off x="4300769" y="2310523"/>
            <a:ext cx="3909781" cy="1529505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180000" tIns="108000" rIns="180000" bIns="180000" rtlCol="0" anchor="t"/>
          <a:lstStyle/>
          <a:p>
            <a:pPr>
              <a:spcAft>
                <a:spcPts val="600"/>
              </a:spcAft>
            </a:pPr>
            <a:r>
              <a:rPr lang="da-DK" sz="1600" b="1">
                <a:solidFill>
                  <a:srgbClr val="000000"/>
                </a:solidFill>
              </a:rPr>
              <a:t>Dash 8-200</a:t>
            </a:r>
          </a:p>
          <a:p>
            <a:pPr>
              <a:spcAft>
                <a:spcPts val="200"/>
              </a:spcAft>
            </a:pPr>
            <a:r>
              <a:rPr lang="da-DK" sz="1400" b="1">
                <a:solidFill>
                  <a:srgbClr val="000000"/>
                </a:solidFill>
              </a:rPr>
              <a:t>Sæder: </a:t>
            </a:r>
            <a:r>
              <a:rPr lang="da-DK" sz="1400">
                <a:solidFill>
                  <a:srgbClr val="000000"/>
                </a:solidFill>
              </a:rPr>
              <a:t>37 </a:t>
            </a:r>
          </a:p>
          <a:p>
            <a:pPr lvl="0">
              <a:spcAft>
                <a:spcPts val="200"/>
              </a:spcAft>
            </a:pPr>
            <a:r>
              <a:rPr lang="da-DK" sz="1400" b="1">
                <a:solidFill>
                  <a:srgbClr val="000000"/>
                </a:solidFill>
              </a:rPr>
              <a:t>Flåde: </a:t>
            </a:r>
            <a:r>
              <a:rPr lang="da-DK" sz="1400">
                <a:solidFill>
                  <a:srgbClr val="000000"/>
                </a:solidFill>
              </a:rPr>
              <a:t>7</a:t>
            </a:r>
          </a:p>
          <a:p>
            <a:pPr lvl="0">
              <a:spcAft>
                <a:spcPts val="200"/>
              </a:spcAft>
            </a:pPr>
            <a:r>
              <a:rPr lang="da-DK" sz="1400" b="1">
                <a:solidFill>
                  <a:srgbClr val="000000"/>
                </a:solidFill>
              </a:rPr>
              <a:t>Primære opgave: </a:t>
            </a:r>
            <a:r>
              <a:rPr lang="da-DK" sz="1400">
                <a:solidFill>
                  <a:srgbClr val="000000"/>
                </a:solidFill>
              </a:rPr>
              <a:t>Rutetrafik indenrigs + charter</a:t>
            </a:r>
          </a:p>
          <a:p>
            <a:pPr lvl="0">
              <a:spcAft>
                <a:spcPts val="200"/>
              </a:spcAft>
            </a:pPr>
            <a:r>
              <a:rPr lang="da-DK" sz="1400" b="1" err="1">
                <a:solidFill>
                  <a:srgbClr val="000000"/>
                </a:solidFill>
              </a:rPr>
              <a:t>Gns</a:t>
            </a:r>
            <a:r>
              <a:rPr lang="da-DK" sz="1400" b="1">
                <a:solidFill>
                  <a:srgbClr val="000000"/>
                </a:solidFill>
              </a:rPr>
              <a:t>. alder: </a:t>
            </a:r>
            <a:r>
              <a:rPr lang="da-DK" sz="1400">
                <a:solidFill>
                  <a:srgbClr val="000000"/>
                </a:solidFill>
              </a:rPr>
              <a:t>22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01F9699-A1A9-1643-BAC2-25FA0C323E39}"/>
              </a:ext>
            </a:extLst>
          </p:cNvPr>
          <p:cNvSpPr/>
          <p:nvPr/>
        </p:nvSpPr>
        <p:spPr>
          <a:xfrm>
            <a:off x="8129057" y="2310523"/>
            <a:ext cx="3659451" cy="152950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180000" tIns="108000" rIns="180000" bIns="180000" rtlCol="0" anchor="t"/>
          <a:lstStyle/>
          <a:p>
            <a:pPr>
              <a:spcAft>
                <a:spcPts val="600"/>
              </a:spcAft>
            </a:pPr>
            <a:r>
              <a:rPr lang="da-DK" sz="1600" b="1">
                <a:solidFill>
                  <a:srgbClr val="000000"/>
                </a:solidFill>
              </a:rPr>
              <a:t>King Air</a:t>
            </a:r>
          </a:p>
          <a:p>
            <a:pPr>
              <a:spcAft>
                <a:spcPts val="200"/>
              </a:spcAft>
            </a:pPr>
            <a:r>
              <a:rPr lang="da-DK" sz="1400" b="1">
                <a:solidFill>
                  <a:srgbClr val="000000"/>
                </a:solidFill>
              </a:rPr>
              <a:t>Sæder: </a:t>
            </a:r>
            <a:r>
              <a:rPr lang="da-DK" sz="1400">
                <a:solidFill>
                  <a:srgbClr val="000000"/>
                </a:solidFill>
              </a:rPr>
              <a:t>8</a:t>
            </a:r>
          </a:p>
          <a:p>
            <a:pPr lvl="0">
              <a:spcAft>
                <a:spcPts val="200"/>
              </a:spcAft>
            </a:pPr>
            <a:r>
              <a:rPr lang="da-DK" sz="1400" b="1">
                <a:solidFill>
                  <a:srgbClr val="000000"/>
                </a:solidFill>
              </a:rPr>
              <a:t>Flåde: </a:t>
            </a:r>
            <a:r>
              <a:rPr lang="da-DK" sz="1400">
                <a:solidFill>
                  <a:srgbClr val="000000"/>
                </a:solidFill>
              </a:rPr>
              <a:t>1</a:t>
            </a:r>
          </a:p>
          <a:p>
            <a:pPr lvl="0">
              <a:spcAft>
                <a:spcPts val="200"/>
              </a:spcAft>
            </a:pPr>
            <a:r>
              <a:rPr lang="da-DK" sz="1400" b="1">
                <a:solidFill>
                  <a:srgbClr val="000000"/>
                </a:solidFill>
              </a:rPr>
              <a:t>Primær opgave: </a:t>
            </a:r>
            <a:r>
              <a:rPr lang="da-DK" sz="1400" err="1">
                <a:solidFill>
                  <a:srgbClr val="000000"/>
                </a:solidFill>
              </a:rPr>
              <a:t>Medevac</a:t>
            </a:r>
            <a:endParaRPr lang="da-DK" sz="1400">
              <a:solidFill>
                <a:srgbClr val="000000"/>
              </a:solidFill>
            </a:endParaRPr>
          </a:p>
          <a:p>
            <a:pPr lvl="0">
              <a:spcAft>
                <a:spcPts val="200"/>
              </a:spcAft>
            </a:pPr>
            <a:r>
              <a:rPr lang="da-DK" sz="1400" b="1">
                <a:solidFill>
                  <a:srgbClr val="000000"/>
                </a:solidFill>
              </a:rPr>
              <a:t>Alder: </a:t>
            </a:r>
            <a:r>
              <a:rPr lang="da-DK" sz="14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BCA6A70-191B-314A-B85A-F0E16E1F6BFB}"/>
              </a:ext>
            </a:extLst>
          </p:cNvPr>
          <p:cNvSpPr/>
          <p:nvPr/>
        </p:nvSpPr>
        <p:spPr>
          <a:xfrm>
            <a:off x="4300769" y="5090299"/>
            <a:ext cx="3659451" cy="1529505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180000" tIns="108000" rIns="180000" bIns="180000" rtlCol="0" anchor="t"/>
          <a:lstStyle/>
          <a:p>
            <a:pPr>
              <a:spcAft>
                <a:spcPts val="600"/>
              </a:spcAft>
            </a:pPr>
            <a:r>
              <a:rPr lang="da-DK" sz="1600" b="1">
                <a:solidFill>
                  <a:srgbClr val="000000"/>
                </a:solidFill>
              </a:rPr>
              <a:t>Bell 212</a:t>
            </a:r>
          </a:p>
          <a:p>
            <a:pPr>
              <a:spcAft>
                <a:spcPts val="200"/>
              </a:spcAft>
            </a:pPr>
            <a:r>
              <a:rPr lang="da-DK" sz="1400" b="1">
                <a:solidFill>
                  <a:srgbClr val="000000"/>
                </a:solidFill>
              </a:rPr>
              <a:t>Sæder: </a:t>
            </a:r>
            <a:r>
              <a:rPr lang="da-DK" sz="1400">
                <a:solidFill>
                  <a:srgbClr val="000000"/>
                </a:solidFill>
              </a:rPr>
              <a:t>13</a:t>
            </a:r>
          </a:p>
          <a:p>
            <a:pPr lvl="0">
              <a:spcAft>
                <a:spcPts val="200"/>
              </a:spcAft>
            </a:pPr>
            <a:r>
              <a:rPr lang="da-DK" sz="1400" b="1">
                <a:solidFill>
                  <a:srgbClr val="000000"/>
                </a:solidFill>
              </a:rPr>
              <a:t>Flåde: </a:t>
            </a:r>
            <a:r>
              <a:rPr lang="da-DK" sz="1400">
                <a:solidFill>
                  <a:srgbClr val="000000"/>
                </a:solidFill>
              </a:rPr>
              <a:t>7</a:t>
            </a:r>
          </a:p>
          <a:p>
            <a:pPr lvl="0">
              <a:spcAft>
                <a:spcPts val="200"/>
              </a:spcAft>
            </a:pPr>
            <a:r>
              <a:rPr lang="da-DK" sz="1400" b="1">
                <a:solidFill>
                  <a:srgbClr val="000000"/>
                </a:solidFill>
              </a:rPr>
              <a:t>Primære opgave: </a:t>
            </a:r>
            <a:r>
              <a:rPr lang="da-DK" sz="1400">
                <a:solidFill>
                  <a:srgbClr val="000000"/>
                </a:solidFill>
              </a:rPr>
              <a:t>Servicekontrakt ruter</a:t>
            </a:r>
          </a:p>
          <a:p>
            <a:pPr lvl="0">
              <a:spcAft>
                <a:spcPts val="200"/>
              </a:spcAft>
            </a:pPr>
            <a:r>
              <a:rPr lang="da-DK" sz="1400" b="1" err="1">
                <a:solidFill>
                  <a:srgbClr val="000000"/>
                </a:solidFill>
              </a:rPr>
              <a:t>Gns</a:t>
            </a:r>
            <a:r>
              <a:rPr lang="da-DK" sz="1400" b="1">
                <a:solidFill>
                  <a:srgbClr val="000000"/>
                </a:solidFill>
              </a:rPr>
              <a:t> alder: </a:t>
            </a:r>
            <a:r>
              <a:rPr lang="da-DK" sz="1400">
                <a:solidFill>
                  <a:srgbClr val="000000"/>
                </a:solidFill>
              </a:rPr>
              <a:t>43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1B7F461-C2A3-5F41-BBA0-47A260808194}"/>
              </a:ext>
            </a:extLst>
          </p:cNvPr>
          <p:cNvSpPr/>
          <p:nvPr/>
        </p:nvSpPr>
        <p:spPr>
          <a:xfrm>
            <a:off x="8129057" y="5090299"/>
            <a:ext cx="3659451" cy="1529505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180000" tIns="108000" rIns="180000" bIns="180000" rtlCol="0" anchor="t"/>
          <a:lstStyle/>
          <a:p>
            <a:pPr>
              <a:spcAft>
                <a:spcPts val="600"/>
              </a:spcAft>
            </a:pPr>
            <a:r>
              <a:rPr lang="da-DK" sz="1600" b="1">
                <a:solidFill>
                  <a:srgbClr val="000000"/>
                </a:solidFill>
              </a:rPr>
              <a:t>AS 350</a:t>
            </a:r>
          </a:p>
          <a:p>
            <a:pPr>
              <a:spcAft>
                <a:spcPts val="200"/>
              </a:spcAft>
            </a:pPr>
            <a:r>
              <a:rPr lang="da-DK" sz="1400" b="1">
                <a:solidFill>
                  <a:srgbClr val="000000"/>
                </a:solidFill>
              </a:rPr>
              <a:t>Sæder: </a:t>
            </a:r>
            <a:r>
              <a:rPr lang="da-DK" sz="1400">
                <a:solidFill>
                  <a:srgbClr val="000000"/>
                </a:solidFill>
              </a:rPr>
              <a:t>5</a:t>
            </a:r>
          </a:p>
          <a:p>
            <a:pPr lvl="0">
              <a:spcAft>
                <a:spcPts val="200"/>
              </a:spcAft>
            </a:pPr>
            <a:r>
              <a:rPr lang="da-DK" sz="1400" b="1">
                <a:solidFill>
                  <a:srgbClr val="000000"/>
                </a:solidFill>
              </a:rPr>
              <a:t>Flåde: </a:t>
            </a:r>
            <a:r>
              <a:rPr lang="da-DK" sz="1400">
                <a:solidFill>
                  <a:srgbClr val="000000"/>
                </a:solidFill>
              </a:rPr>
              <a:t>9</a:t>
            </a:r>
          </a:p>
          <a:p>
            <a:pPr lvl="0">
              <a:spcAft>
                <a:spcPts val="200"/>
              </a:spcAft>
            </a:pPr>
            <a:r>
              <a:rPr lang="da-DK" sz="1400" b="1">
                <a:solidFill>
                  <a:srgbClr val="000000"/>
                </a:solidFill>
              </a:rPr>
              <a:t>Primær brug: </a:t>
            </a:r>
            <a:r>
              <a:rPr lang="da-DK" sz="1400">
                <a:solidFill>
                  <a:srgbClr val="000000"/>
                </a:solidFill>
              </a:rPr>
              <a:t>Charter</a:t>
            </a:r>
          </a:p>
          <a:p>
            <a:pPr lvl="0">
              <a:spcAft>
                <a:spcPts val="200"/>
              </a:spcAft>
            </a:pPr>
            <a:r>
              <a:rPr lang="da-DK" sz="1400" b="1" err="1">
                <a:solidFill>
                  <a:srgbClr val="000000"/>
                </a:solidFill>
              </a:rPr>
              <a:t>Gns</a:t>
            </a:r>
            <a:r>
              <a:rPr lang="da-DK" sz="1400" b="1">
                <a:solidFill>
                  <a:srgbClr val="000000"/>
                </a:solidFill>
              </a:rPr>
              <a:t>. alder: </a:t>
            </a:r>
            <a:r>
              <a:rPr lang="da-DK" sz="1400">
                <a:solidFill>
                  <a:srgbClr val="000000"/>
                </a:solidFill>
              </a:rPr>
              <a:t>11</a:t>
            </a:r>
          </a:p>
        </p:txBody>
      </p:sp>
      <p:pic>
        <p:nvPicPr>
          <p:cNvPr id="3" name="Picture 2" descr="A picture containing indoor, sitting, large, table&#10;&#10;Description automatically generated">
            <a:extLst>
              <a:ext uri="{FF2B5EF4-FFF2-40B4-BE49-F238E27FC236}">
                <a16:creationId xmlns:a16="http://schemas.microsoft.com/office/drawing/2014/main" id="{34D5641D-BDBB-42E1-AF19-214B3B3B1BF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7237" y="3731271"/>
            <a:ext cx="3057525" cy="1359028"/>
          </a:xfrm>
          <a:prstGeom prst="rect">
            <a:avLst/>
          </a:prstGeom>
        </p:spPr>
      </p:pic>
      <p:pic>
        <p:nvPicPr>
          <p:cNvPr id="7" name="Picture 6" descr="A picture containing dark, sitting, computer, room&#10;&#10;Description automatically generated">
            <a:extLst>
              <a:ext uri="{FF2B5EF4-FFF2-40B4-BE49-F238E27FC236}">
                <a16:creationId xmlns:a16="http://schemas.microsoft.com/office/drawing/2014/main" id="{73D0BE61-3147-4C60-8707-06BE0FD6EF9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3329" y="3456480"/>
            <a:ext cx="4293966" cy="1908609"/>
          </a:xfrm>
          <a:prstGeom prst="rect">
            <a:avLst/>
          </a:prstGeom>
        </p:spPr>
      </p:pic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AD9DABE8-2378-47FA-BE4B-98AE247F219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1512" y="952552"/>
            <a:ext cx="3477964" cy="1545907"/>
          </a:xfrm>
          <a:prstGeom prst="rect">
            <a:avLst/>
          </a:prstGeom>
        </p:spPr>
      </p:pic>
      <p:pic>
        <p:nvPicPr>
          <p:cNvPr id="4" name="Picture 3" descr="A picture containing aircraft, airplane&#10;&#10;Description automatically generated">
            <a:extLst>
              <a:ext uri="{FF2B5EF4-FFF2-40B4-BE49-F238E27FC236}">
                <a16:creationId xmlns:a16="http://schemas.microsoft.com/office/drawing/2014/main" id="{0B901806-985D-41AA-BB03-8A6463738A0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1907" y="864238"/>
            <a:ext cx="3333750" cy="235748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FB9F214-CDD7-4B27-AFE2-381DC200E054}"/>
              </a:ext>
            </a:extLst>
          </p:cNvPr>
          <p:cNvSpPr/>
          <p:nvPr/>
        </p:nvSpPr>
        <p:spPr>
          <a:xfrm>
            <a:off x="584522" y="5205664"/>
            <a:ext cx="3193280" cy="12775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180000" tIns="108000" rIns="180000" bIns="180000" rtlCol="0" anchor="t"/>
          <a:lstStyle/>
          <a:p>
            <a:pPr>
              <a:spcAft>
                <a:spcPts val="600"/>
              </a:spcAft>
            </a:pPr>
            <a:r>
              <a:rPr lang="da-DK" sz="1600" b="1">
                <a:solidFill>
                  <a:srgbClr val="000000"/>
                </a:solidFill>
              </a:rPr>
              <a:t>H225 Super Puma (AWSAR)</a:t>
            </a:r>
          </a:p>
          <a:p>
            <a:pPr>
              <a:spcAft>
                <a:spcPts val="200"/>
              </a:spcAft>
            </a:pPr>
            <a:r>
              <a:rPr lang="da-DK" sz="1400" b="1">
                <a:solidFill>
                  <a:srgbClr val="000000"/>
                </a:solidFill>
              </a:rPr>
              <a:t>Sæder: </a:t>
            </a:r>
            <a:r>
              <a:rPr lang="da-DK" sz="1400">
                <a:solidFill>
                  <a:srgbClr val="000000"/>
                </a:solidFill>
              </a:rPr>
              <a:t>- </a:t>
            </a:r>
          </a:p>
          <a:p>
            <a:pPr lvl="0">
              <a:spcAft>
                <a:spcPts val="200"/>
              </a:spcAft>
            </a:pPr>
            <a:r>
              <a:rPr lang="da-DK" sz="1400" b="1">
                <a:solidFill>
                  <a:srgbClr val="000000"/>
                </a:solidFill>
              </a:rPr>
              <a:t>Flåde: </a:t>
            </a:r>
            <a:r>
              <a:rPr lang="da-DK" sz="1400">
                <a:solidFill>
                  <a:srgbClr val="000000"/>
                </a:solidFill>
              </a:rPr>
              <a:t>2</a:t>
            </a:r>
          </a:p>
          <a:p>
            <a:pPr lvl="0">
              <a:spcAft>
                <a:spcPts val="200"/>
              </a:spcAft>
            </a:pPr>
            <a:r>
              <a:rPr lang="da-DK" sz="1400" b="1">
                <a:solidFill>
                  <a:srgbClr val="000000"/>
                </a:solidFill>
              </a:rPr>
              <a:t>Primær opgave: </a:t>
            </a:r>
            <a:r>
              <a:rPr lang="da-DK" sz="1400">
                <a:solidFill>
                  <a:srgbClr val="000000"/>
                </a:solidFill>
              </a:rPr>
              <a:t>SAR</a:t>
            </a:r>
          </a:p>
          <a:p>
            <a:pPr lvl="0">
              <a:spcAft>
                <a:spcPts val="200"/>
              </a:spcAft>
            </a:pPr>
            <a:r>
              <a:rPr lang="da-DK" sz="1400" b="1">
                <a:solidFill>
                  <a:srgbClr val="000000"/>
                </a:solidFill>
              </a:rPr>
              <a:t>Ibrugtaget: </a:t>
            </a:r>
            <a:r>
              <a:rPr lang="da-DK" sz="1400" err="1">
                <a:solidFill>
                  <a:srgbClr val="000000"/>
                </a:solidFill>
              </a:rPr>
              <a:t>Dec</a:t>
            </a:r>
            <a:r>
              <a:rPr lang="da-DK" sz="1400">
                <a:solidFill>
                  <a:srgbClr val="000000"/>
                </a:solidFill>
              </a:rPr>
              <a:t> 2020</a:t>
            </a:r>
          </a:p>
        </p:txBody>
      </p:sp>
      <p:pic>
        <p:nvPicPr>
          <p:cNvPr id="22" name="Picture 21" descr="A picture containing airplane, person, track&#10;&#10;Description automatically generated">
            <a:extLst>
              <a:ext uri="{FF2B5EF4-FFF2-40B4-BE49-F238E27FC236}">
                <a16:creationId xmlns:a16="http://schemas.microsoft.com/office/drawing/2014/main" id="{2681D1CE-2A72-4D27-B6B1-975E30A1098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492" y="3731271"/>
            <a:ext cx="3594934" cy="1597899"/>
          </a:xfrm>
          <a:prstGeom prst="rect">
            <a:avLst/>
          </a:prstGeom>
        </p:spPr>
      </p:pic>
      <p:pic>
        <p:nvPicPr>
          <p:cNvPr id="12" name="Billede 11" descr="Et billede, der indeholder Flyrejse, høvl/fly, luftfartøj, transport&#10;&#10;Automatisk genereret beskrivelse">
            <a:extLst>
              <a:ext uri="{FF2B5EF4-FFF2-40B4-BE49-F238E27FC236}">
                <a16:creationId xmlns:a16="http://schemas.microsoft.com/office/drawing/2014/main" id="{AA3B78FD-01C3-E3FD-4373-1CCD9B628DC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7025" y="458165"/>
            <a:ext cx="4555968" cy="2562732"/>
          </a:xfrm>
          <a:prstGeom prst="rect">
            <a:avLst/>
          </a:prstGeom>
        </p:spPr>
      </p:pic>
      <p:pic>
        <p:nvPicPr>
          <p:cNvPr id="2" name="Billede 1">
            <a:extLst>
              <a:ext uri="{FF2B5EF4-FFF2-40B4-BE49-F238E27FC236}">
                <a16:creationId xmlns:a16="http://schemas.microsoft.com/office/drawing/2014/main" id="{1CD5A9DA-8F16-442B-4D03-0CD2126136A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60837" y="5504847"/>
            <a:ext cx="1052523" cy="82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6418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F6FE6678-A587-ECC2-AB41-BE5FCBC6AEA0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aphicFrame>
        <p:nvGraphicFramePr>
          <p:cNvPr id="24" name="Pladsholder til indhold 4">
            <a:extLst>
              <a:ext uri="{FF2B5EF4-FFF2-40B4-BE49-F238E27FC236}">
                <a16:creationId xmlns:a16="http://schemas.microsoft.com/office/drawing/2014/main" id="{0F66FFF7-64B3-B74E-8826-BD1E74979540}"/>
              </a:ext>
            </a:extLst>
          </p:cNvPr>
          <p:cNvGraphicFramePr>
            <a:graphicFrameLocks/>
          </p:cNvGraphicFramePr>
          <p:nvPr/>
        </p:nvGraphicFramePr>
        <p:xfrm>
          <a:off x="1576645" y="1522361"/>
          <a:ext cx="4741030" cy="4416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21129" y="398947"/>
            <a:ext cx="8560776" cy="1374880"/>
          </a:xfrm>
        </p:spPr>
        <p:txBody>
          <a:bodyPr/>
          <a:lstStyle/>
          <a:p>
            <a:r>
              <a:rPr lang="da-DK" sz="3000" b="1">
                <a:solidFill>
                  <a:srgbClr val="000000"/>
                </a:solidFill>
                <a:latin typeface="KievitPro-Bold" panose="02000503040000020004" pitchFamily="2" charset="0"/>
              </a:rPr>
              <a:t>Ejerstruktur ændret i maj 2019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FD916C-90FD-454C-B1CA-EDED71602219}"/>
              </a:ext>
            </a:extLst>
          </p:cNvPr>
          <p:cNvSpPr/>
          <p:nvPr/>
        </p:nvSpPr>
        <p:spPr>
          <a:xfrm>
            <a:off x="1827106" y="2123409"/>
            <a:ext cx="13117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1">
                <a:solidFill>
                  <a:srgbClr val="082A36"/>
                </a:solidFill>
                <a:latin typeface="MaxOT-Bold" panose="020B0504020101020102" pitchFamily="34" charset="77"/>
                <a:cs typeface="Arial" panose="020B0604020202020204" pitchFamily="34" charset="0"/>
              </a:rPr>
              <a:t>Den danske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1">
                <a:solidFill>
                  <a:srgbClr val="082A36"/>
                </a:solidFill>
                <a:latin typeface="MaxOT-Bold" panose="020B0504020101020102" pitchFamily="34" charset="77"/>
                <a:cs typeface="Arial" panose="020B0604020202020204" pitchFamily="34" charset="0"/>
              </a:rPr>
              <a:t>stat</a:t>
            </a:r>
            <a:endParaRPr kumimoji="0" lang="da-DK" sz="1200" b="1" u="none" strike="noStrike" kern="1200" cap="none" spc="0" normalizeH="0" baseline="0" noProof="0">
              <a:ln>
                <a:noFill/>
              </a:ln>
              <a:solidFill>
                <a:srgbClr val="082A36"/>
              </a:solidFill>
              <a:effectLst/>
              <a:uLnTx/>
              <a:uFillTx/>
              <a:latin typeface="MaxOT-Bold" panose="020B0504020101020102" pitchFamily="34" charset="77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u="none" strike="noStrike" kern="1200" cap="none" spc="0" normalizeH="0" baseline="0" noProof="0">
                <a:ln>
                  <a:noFill/>
                </a:ln>
                <a:solidFill>
                  <a:srgbClr val="082A36"/>
                </a:solidFill>
                <a:effectLst/>
                <a:uLnTx/>
                <a:uFillTx/>
                <a:latin typeface="MaxOT" panose="020B0504020101020102" pitchFamily="34" charset="77"/>
                <a:cs typeface="Arial" panose="020B0604020202020204" pitchFamily="34" charset="0"/>
              </a:rPr>
              <a:t>25%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AF275A-133D-F348-8A71-090B83563FF3}"/>
              </a:ext>
            </a:extLst>
          </p:cNvPr>
          <p:cNvSpPr/>
          <p:nvPr/>
        </p:nvSpPr>
        <p:spPr>
          <a:xfrm>
            <a:off x="2846042" y="5435786"/>
            <a:ext cx="18842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1" u="none" strike="noStrike" kern="1200" cap="none" spc="0" normalizeH="0" baseline="0" noProof="0">
                <a:ln>
                  <a:noFill/>
                </a:ln>
                <a:solidFill>
                  <a:srgbClr val="082A36"/>
                </a:solidFill>
                <a:effectLst/>
                <a:uLnTx/>
                <a:uFillTx/>
                <a:latin typeface="MaxOT-Bold" panose="020B0504020101020102" pitchFamily="34" charset="77"/>
                <a:cs typeface="Arial" panose="020B0604020202020204" pitchFamily="34" charset="0"/>
              </a:rPr>
              <a:t>SAS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u="none" strike="noStrike" kern="1200" cap="none" spc="0" normalizeH="0" baseline="0" noProof="0">
                <a:ln>
                  <a:noFill/>
                </a:ln>
                <a:solidFill>
                  <a:srgbClr val="082A36"/>
                </a:solidFill>
                <a:effectLst/>
                <a:uLnTx/>
                <a:uFillTx/>
                <a:latin typeface="MaxOT" panose="020B0504020101020102" pitchFamily="34" charset="77"/>
                <a:cs typeface="Arial" panose="020B0604020202020204" pitchFamily="34" charset="0"/>
              </a:rPr>
              <a:t>37,5%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02D3C09-EE73-564D-89E9-96B007171392}"/>
              </a:ext>
            </a:extLst>
          </p:cNvPr>
          <p:cNvSpPr/>
          <p:nvPr/>
        </p:nvSpPr>
        <p:spPr>
          <a:xfrm>
            <a:off x="6246925" y="2123409"/>
            <a:ext cx="14492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1" u="none" strike="noStrike" kern="1200" cap="none" spc="0" normalizeH="0" baseline="0" noProof="0">
                <a:ln>
                  <a:noFill/>
                </a:ln>
                <a:solidFill>
                  <a:srgbClr val="082A36"/>
                </a:solidFill>
                <a:effectLst/>
                <a:uLnTx/>
                <a:uFillTx/>
                <a:latin typeface="MaxOT-Bold" panose="020B0504020101020102" pitchFamily="34" charset="77"/>
                <a:cs typeface="Arial" panose="020B0604020202020204" pitchFamily="34" charset="0"/>
              </a:rPr>
              <a:t>Grønlands Selvstyre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u="none" strike="noStrike" kern="1200" cap="none" spc="0" normalizeH="0" baseline="0" noProof="0">
                <a:ln>
                  <a:noFill/>
                </a:ln>
                <a:solidFill>
                  <a:srgbClr val="082A36"/>
                </a:solidFill>
                <a:effectLst/>
                <a:uLnTx/>
                <a:uFillTx/>
                <a:latin typeface="MaxOT" panose="020B0504020101020102" pitchFamily="34" charset="77"/>
                <a:cs typeface="Arial" panose="020B0604020202020204" pitchFamily="34" charset="0"/>
              </a:rPr>
              <a:t>37,5%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B2F90FD-22C6-0E4A-8EEB-D2D1C9ABB538}"/>
              </a:ext>
            </a:extLst>
          </p:cNvPr>
          <p:cNvCxnSpPr>
            <a:cxnSpLocks/>
          </p:cNvCxnSpPr>
          <p:nvPr/>
        </p:nvCxnSpPr>
        <p:spPr>
          <a:xfrm>
            <a:off x="6487391" y="3730539"/>
            <a:ext cx="588818" cy="0"/>
          </a:xfrm>
          <a:prstGeom prst="straightConnector1">
            <a:avLst/>
          </a:prstGeom>
          <a:ln w="57150">
            <a:solidFill>
              <a:schemeClr val="accent1"/>
            </a:solidFill>
            <a:headEnd type="none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4" name="Pladsholder til indhold 4">
            <a:extLst>
              <a:ext uri="{FF2B5EF4-FFF2-40B4-BE49-F238E27FC236}">
                <a16:creationId xmlns:a16="http://schemas.microsoft.com/office/drawing/2014/main" id="{87B63F5F-785C-C845-8835-1276A06E404D}"/>
              </a:ext>
            </a:extLst>
          </p:cNvPr>
          <p:cNvGraphicFramePr>
            <a:graphicFrameLocks/>
          </p:cNvGraphicFramePr>
          <p:nvPr/>
        </p:nvGraphicFramePr>
        <p:xfrm>
          <a:off x="7245924" y="1436500"/>
          <a:ext cx="4741030" cy="4416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E3D62D0B-861B-5749-8C7E-EAB117AE0518}"/>
              </a:ext>
            </a:extLst>
          </p:cNvPr>
          <p:cNvSpPr/>
          <p:nvPr/>
        </p:nvSpPr>
        <p:spPr>
          <a:xfrm>
            <a:off x="9081436" y="3881915"/>
            <a:ext cx="10700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xOT-Bold" panose="020B0504020101020102" pitchFamily="34" charset="77"/>
                <a:cs typeface="Arial" panose="020B0604020202020204" pitchFamily="34" charset="0"/>
              </a:rPr>
              <a:t>Grønlands Selvstyre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xOT" panose="020B0504020101020102" pitchFamily="34" charset="77"/>
                <a:cs typeface="Arial" panose="020B0604020202020204" pitchFamily="34" charset="0"/>
              </a:rPr>
              <a:t>100%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61429C-97D8-3542-AE14-168F17F1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0880" y="2194497"/>
            <a:ext cx="582120" cy="8395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E3730D-2008-BA48-8598-ECC23EFC757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714" y="2160631"/>
            <a:ext cx="706430" cy="6675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102A769-536A-904C-9B3A-73162197B13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7707" y="5515529"/>
            <a:ext cx="1070009" cy="3959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8FEF55C-942C-6846-9D78-86B05964FA4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7563" y="2845140"/>
            <a:ext cx="657753" cy="936128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7D02DDF6-71F7-7A99-7687-8438BDCC339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60837" y="5504847"/>
            <a:ext cx="1052523" cy="82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2339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01FA4048-341A-D2F7-0859-7962AC8202DE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8" name="Picture 7" descr="A picture containing fish&#10;&#10;Description automatically generated">
            <a:extLst>
              <a:ext uri="{FF2B5EF4-FFF2-40B4-BE49-F238E27FC236}">
                <a16:creationId xmlns:a16="http://schemas.microsoft.com/office/drawing/2014/main" id="{0E354A64-0E53-A948-A771-DB40F6A63C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414395" y="60139"/>
            <a:ext cx="7052643" cy="6568745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 idx="4294967295"/>
          </p:nvPr>
        </p:nvSpPr>
        <p:spPr>
          <a:xfrm>
            <a:off x="492386" y="565956"/>
            <a:ext cx="5802906" cy="1215669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2300"/>
              </a:lnSpc>
            </a:pPr>
            <a:r>
              <a:rPr lang="da-DK" sz="3000" b="1">
                <a:solidFill>
                  <a:srgbClr val="000000"/>
                </a:solidFill>
                <a:latin typeface="KievitPro-Bold" panose="02000503040000020004" pitchFamily="2" charset="0"/>
              </a:rPr>
              <a:t>Air Greenland A/S</a:t>
            </a:r>
            <a:br>
              <a:rPr lang="da-DK" sz="2800" b="1">
                <a:solidFill>
                  <a:srgbClr val="000000"/>
                </a:solidFill>
                <a:latin typeface="KievitPro-Bold" panose="02000503040000020004" pitchFamily="2" charset="0"/>
              </a:rPr>
            </a:br>
            <a:r>
              <a:rPr lang="da-DK" sz="1600" b="1">
                <a:solidFill>
                  <a:srgbClr val="000000"/>
                </a:solidFill>
                <a:latin typeface="KievitPro-Bold" panose="02000503040000020004" pitchFamily="2" charset="0"/>
              </a:rPr>
              <a:t>- En koncern med datterselskaber på tværs af værdikæden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D2E215-CD95-6A42-A182-732C45A31CFC}"/>
              </a:ext>
            </a:extLst>
          </p:cNvPr>
          <p:cNvSpPr/>
          <p:nvPr/>
        </p:nvSpPr>
        <p:spPr>
          <a:xfrm>
            <a:off x="1787568" y="3128301"/>
            <a:ext cx="1783440" cy="1086331"/>
          </a:xfrm>
          <a:prstGeom prst="rect">
            <a:avLst/>
          </a:prstGeom>
          <a:solidFill>
            <a:srgbClr val="B01C32"/>
          </a:solidFill>
          <a:ln w="19050" cap="rnd">
            <a:noFill/>
          </a:ln>
          <a:effectLst>
            <a:softEdge rad="0"/>
          </a:effectLst>
          <a:scene3d>
            <a:camera prst="obliqueTopLeft"/>
            <a:lightRig rig="threePt" dir="t"/>
          </a:scene3d>
          <a:sp3d prstMaterial="matte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xOT-Bold" panose="020B0504020101020102" pitchFamily="34" charset="77"/>
                <a:cs typeface="Arial" panose="020B0604020202020204" pitchFamily="34" charset="0"/>
              </a:rPr>
              <a:t>Grønlands Rejsebureau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xOT" panose="020B0504020101020102" pitchFamily="34" charset="77"/>
                <a:cs typeface="Arial" panose="020B0604020202020204" pitchFamily="34" charset="0"/>
              </a:rPr>
              <a:t>100%</a:t>
            </a:r>
            <a:endParaRPr lang="da-DK" sz="1400">
              <a:solidFill>
                <a:schemeClr val="bg1"/>
              </a:solidFill>
              <a:latin typeface="MaxOT" panose="020B0504020101020102" pitchFamily="34" charset="77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100">
                <a:solidFill>
                  <a:schemeClr val="bg1"/>
                </a:solidFill>
                <a:latin typeface="MaxOT" panose="020B0504020101020102" pitchFamily="34" charset="77"/>
                <a:cs typeface="Arial" panose="020B0604020202020204" pitchFamily="34" charset="0"/>
              </a:rPr>
              <a:t>Rejsebureau</a:t>
            </a:r>
            <a:endParaRPr kumimoji="0" lang="da-DK" sz="110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axOT" panose="020B0504020101020102" pitchFamily="34" charset="77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3F4D480-238A-0441-8804-0F8FB5F2750B}"/>
              </a:ext>
            </a:extLst>
          </p:cNvPr>
          <p:cNvSpPr/>
          <p:nvPr/>
        </p:nvSpPr>
        <p:spPr>
          <a:xfrm>
            <a:off x="3924473" y="3128287"/>
            <a:ext cx="1757489" cy="1086345"/>
          </a:xfrm>
          <a:prstGeom prst="rect">
            <a:avLst/>
          </a:prstGeom>
          <a:solidFill>
            <a:srgbClr val="B01C32"/>
          </a:solidFill>
          <a:ln w="1905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xOT-Bold" panose="020B0504020101020102" pitchFamily="34" charset="77"/>
                <a:cs typeface="Arial" panose="020B0604020202020204" pitchFamily="34" charset="0"/>
              </a:rPr>
              <a:t>Hotel Arctic Ilulissat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xOT" panose="020B0504020101020102" pitchFamily="34" charset="77"/>
                <a:cs typeface="Arial" panose="020B0604020202020204" pitchFamily="34" charset="0"/>
              </a:rPr>
              <a:t>100%</a:t>
            </a:r>
            <a:endParaRPr kumimoji="0" lang="da-DK" sz="110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axOT" panose="020B0504020101020102" pitchFamily="34" charset="77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xOT" panose="020B0504020101020102" pitchFamily="34" charset="77"/>
                <a:cs typeface="Arial" panose="020B0604020202020204" pitchFamily="34" charset="0"/>
              </a:rPr>
              <a:t>Største </a:t>
            </a:r>
            <a:r>
              <a:rPr lang="da-DK" sz="1100">
                <a:solidFill>
                  <a:schemeClr val="bg1"/>
                </a:solidFill>
                <a:latin typeface="MaxOT" panose="020B0504020101020102" pitchFamily="34" charset="77"/>
                <a:cs typeface="Arial" panose="020B0604020202020204" pitchFamily="34" charset="0"/>
              </a:rPr>
              <a:t>**** hotel i Ilulissat</a:t>
            </a:r>
            <a:endParaRPr kumimoji="0" lang="da-DK" sz="110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axOT" panose="020B0504020101020102" pitchFamily="34" charset="77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C8A17F7-B7F4-2047-AB9A-AB62C16B7B16}"/>
              </a:ext>
            </a:extLst>
          </p:cNvPr>
          <p:cNvSpPr/>
          <p:nvPr/>
        </p:nvSpPr>
        <p:spPr>
          <a:xfrm>
            <a:off x="8277020" y="3118437"/>
            <a:ext cx="1785763" cy="1080698"/>
          </a:xfrm>
          <a:prstGeom prst="rect">
            <a:avLst/>
          </a:prstGeom>
          <a:solidFill>
            <a:srgbClr val="B01C32"/>
          </a:solidFill>
          <a:ln w="1905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1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xOT-Bold" panose="020B0504020101020102" pitchFamily="34" charset="77"/>
                <a:cs typeface="Arial" panose="020B0604020202020204" pitchFamily="34" charset="0"/>
              </a:rPr>
              <a:t>Norlandair</a:t>
            </a:r>
            <a:endParaRPr kumimoji="0" lang="da-DK" sz="1400" b="1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axOT-Bold" panose="020B0504020101020102" pitchFamily="34" charset="77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xOT" panose="020B0504020101020102" pitchFamily="34" charset="77"/>
                <a:cs typeface="Arial" panose="020B0604020202020204" pitchFamily="34" charset="0"/>
              </a:rPr>
              <a:t>25%</a:t>
            </a:r>
            <a:endParaRPr lang="da-DK" sz="1400">
              <a:solidFill>
                <a:schemeClr val="bg1"/>
              </a:solidFill>
              <a:latin typeface="MaxOT" panose="020B0504020101020102" pitchFamily="34" charset="77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xOT" panose="020B0504020101020102" pitchFamily="34" charset="77"/>
                <a:cs typeface="Arial" panose="020B0604020202020204" pitchFamily="34" charset="0"/>
              </a:rPr>
              <a:t>Charterarbejde ud af Island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AB7A64-E118-9F45-B08A-E41B16FE4BF8}"/>
              </a:ext>
            </a:extLst>
          </p:cNvPr>
          <p:cNvSpPr/>
          <p:nvPr/>
        </p:nvSpPr>
        <p:spPr>
          <a:xfrm>
            <a:off x="6096000" y="3133942"/>
            <a:ext cx="1757486" cy="1080690"/>
          </a:xfrm>
          <a:prstGeom prst="rect">
            <a:avLst/>
          </a:prstGeom>
          <a:solidFill>
            <a:srgbClr val="B01C32"/>
          </a:solidFill>
          <a:ln w="1905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endParaRPr lang="da-DK" sz="1400" b="1">
              <a:solidFill>
                <a:schemeClr val="bg1"/>
              </a:solidFill>
              <a:latin typeface="Calibri" panose="020F0502020204030204"/>
              <a:cs typeface="Arial"/>
            </a:endParaRPr>
          </a:p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xOT-Bold" panose="020B0504020101020102" pitchFamily="34" charset="77"/>
                <a:cs typeface="Arial"/>
              </a:rPr>
              <a:t>World of Greenland</a:t>
            </a:r>
            <a:endParaRPr lang="da-DK" b="1">
              <a:solidFill>
                <a:schemeClr val="bg1"/>
              </a:solidFill>
              <a:latin typeface="MaxOT-Bold" panose="020B0504020101020102" pitchFamily="34" charset="77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400">
                <a:solidFill>
                  <a:schemeClr val="bg1"/>
                </a:solidFill>
                <a:latin typeface="MaxOT" panose="020B0504020101020102" pitchFamily="34" charset="77"/>
                <a:cs typeface="Arial" panose="020B0604020202020204" pitchFamily="34" charset="0"/>
              </a:rPr>
              <a:t>10</a:t>
            </a:r>
            <a:r>
              <a:rPr kumimoji="0" lang="da-DK" sz="140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xOT" panose="020B0504020101020102" pitchFamily="34" charset="77"/>
                <a:cs typeface="Arial" panose="020B0604020202020204" pitchFamily="34" charset="0"/>
              </a:rPr>
              <a:t>0%</a:t>
            </a:r>
            <a:endParaRPr lang="da-DK" sz="1400">
              <a:solidFill>
                <a:schemeClr val="bg1"/>
              </a:solidFill>
              <a:latin typeface="MaxOT" panose="020B0504020101020102" pitchFamily="34" charset="77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100">
                <a:solidFill>
                  <a:schemeClr val="bg1"/>
                </a:solidFill>
                <a:latin typeface="MaxOT" panose="020B0504020101020102" pitchFamily="34" charset="77"/>
                <a:cs typeface="Arial" panose="020B0604020202020204" pitchFamily="34" charset="0"/>
              </a:rPr>
              <a:t>Tur og lodge operatør (Ilulissat)</a:t>
            </a:r>
            <a:endParaRPr kumimoji="0" lang="da-DK" sz="105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axOT" panose="020B0504020101020102" pitchFamily="34" charset="77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1200" cap="none" spc="0" normalizeH="0" baseline="0" noProof="0">
              <a:ln>
                <a:noFill/>
              </a:ln>
              <a:solidFill>
                <a:srgbClr val="C21734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CAFA12F-9AF0-0C46-A6EF-CC7AF05BB86A}"/>
              </a:ext>
            </a:extLst>
          </p:cNvPr>
          <p:cNvCxnSpPr>
            <a:cxnSpLocks/>
          </p:cNvCxnSpPr>
          <p:nvPr/>
        </p:nvCxnSpPr>
        <p:spPr>
          <a:xfrm>
            <a:off x="6096000" y="2704003"/>
            <a:ext cx="0" cy="207540"/>
          </a:xfrm>
          <a:prstGeom prst="line">
            <a:avLst/>
          </a:prstGeom>
          <a:ln w="19050">
            <a:solidFill>
              <a:srgbClr val="C01A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869055B-A68C-BC48-857C-EF8633154401}"/>
              </a:ext>
            </a:extLst>
          </p:cNvPr>
          <p:cNvCxnSpPr>
            <a:cxnSpLocks/>
          </p:cNvCxnSpPr>
          <p:nvPr/>
        </p:nvCxnSpPr>
        <p:spPr>
          <a:xfrm flipH="1">
            <a:off x="2724961" y="2919348"/>
            <a:ext cx="6498336" cy="11275"/>
          </a:xfrm>
          <a:prstGeom prst="line">
            <a:avLst/>
          </a:prstGeom>
          <a:ln w="19050">
            <a:solidFill>
              <a:srgbClr val="C01A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BCA4646-1B5B-BC48-908C-29BDE3BB79D1}"/>
              </a:ext>
            </a:extLst>
          </p:cNvPr>
          <p:cNvCxnSpPr>
            <a:cxnSpLocks/>
          </p:cNvCxnSpPr>
          <p:nvPr/>
        </p:nvCxnSpPr>
        <p:spPr>
          <a:xfrm>
            <a:off x="2724961" y="2930623"/>
            <a:ext cx="0" cy="207540"/>
          </a:xfrm>
          <a:prstGeom prst="line">
            <a:avLst/>
          </a:prstGeom>
          <a:ln w="19050">
            <a:solidFill>
              <a:srgbClr val="C01A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FE1B286-4E1E-724E-9123-A8F8BDE1F5E3}"/>
              </a:ext>
            </a:extLst>
          </p:cNvPr>
          <p:cNvCxnSpPr>
            <a:cxnSpLocks/>
          </p:cNvCxnSpPr>
          <p:nvPr/>
        </p:nvCxnSpPr>
        <p:spPr>
          <a:xfrm>
            <a:off x="9223297" y="2910897"/>
            <a:ext cx="0" cy="207540"/>
          </a:xfrm>
          <a:prstGeom prst="line">
            <a:avLst/>
          </a:prstGeom>
          <a:ln w="19050">
            <a:solidFill>
              <a:srgbClr val="C01A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FD05DE0-1DE0-0748-B8FC-22749E5442E8}"/>
              </a:ext>
            </a:extLst>
          </p:cNvPr>
          <p:cNvCxnSpPr>
            <a:cxnSpLocks/>
          </p:cNvCxnSpPr>
          <p:nvPr/>
        </p:nvCxnSpPr>
        <p:spPr>
          <a:xfrm>
            <a:off x="7003819" y="2930623"/>
            <a:ext cx="0" cy="207540"/>
          </a:xfrm>
          <a:prstGeom prst="line">
            <a:avLst/>
          </a:prstGeom>
          <a:ln w="19050">
            <a:solidFill>
              <a:srgbClr val="C01A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E6FB640-3FF5-CC48-8290-63CD725AFCD6}"/>
              </a:ext>
            </a:extLst>
          </p:cNvPr>
          <p:cNvCxnSpPr>
            <a:cxnSpLocks/>
          </p:cNvCxnSpPr>
          <p:nvPr/>
        </p:nvCxnSpPr>
        <p:spPr>
          <a:xfrm>
            <a:off x="4848365" y="2930623"/>
            <a:ext cx="0" cy="207540"/>
          </a:xfrm>
          <a:prstGeom prst="line">
            <a:avLst/>
          </a:prstGeom>
          <a:ln w="19050">
            <a:solidFill>
              <a:srgbClr val="C01A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8450EEFA-1AC3-254F-9089-0A9DAA0AE8A6}"/>
              </a:ext>
            </a:extLst>
          </p:cNvPr>
          <p:cNvSpPr/>
          <p:nvPr/>
        </p:nvSpPr>
        <p:spPr>
          <a:xfrm>
            <a:off x="4456354" y="2174614"/>
            <a:ext cx="3279291" cy="535039"/>
          </a:xfrm>
          <a:prstGeom prst="rect">
            <a:avLst/>
          </a:prstGeom>
          <a:solidFill>
            <a:srgbClr val="B01C32"/>
          </a:solidFill>
          <a:ln w="1905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xOT-Bold" panose="020B0504020101020102" pitchFamily="34" charset="77"/>
                <a:cs typeface="Arial" panose="020B0604020202020204" pitchFamily="34" charset="0"/>
              </a:rPr>
              <a:t>Air Greenland</a:t>
            </a:r>
            <a:endParaRPr kumimoji="0" lang="da-DK" sz="1100" b="1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axOT-Bold" panose="020B0504020101020102" pitchFamily="34" charset="77"/>
              <a:cs typeface="Arial" panose="020B0604020202020204" pitchFamily="34" charset="0"/>
            </a:endParaRP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5DECBC58-0865-7F58-800B-FE983355E1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60837" y="5504847"/>
            <a:ext cx="1052523" cy="82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1975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Et billede, der indeholder sky, udendørs, vej/gade, høvl/fly&#10;&#10;Automatisk genereret beskrivelse">
            <a:extLst>
              <a:ext uri="{FF2B5EF4-FFF2-40B4-BE49-F238E27FC236}">
                <a16:creationId xmlns:a16="http://schemas.microsoft.com/office/drawing/2014/main" id="{9C13416D-43D4-0C57-4A29-FD29BF87495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2">
            <a:extLst>
              <a:ext uri="{FF2B5EF4-FFF2-40B4-BE49-F238E27FC236}">
                <a16:creationId xmlns:a16="http://schemas.microsoft.com/office/drawing/2014/main" id="{7B1F0837-C35D-42DE-B08C-DC8E2CAEF047}"/>
              </a:ext>
            </a:extLst>
          </p:cNvPr>
          <p:cNvSpPr txBox="1">
            <a:spLocks/>
          </p:cNvSpPr>
          <p:nvPr/>
        </p:nvSpPr>
        <p:spPr>
          <a:xfrm>
            <a:off x="782938" y="931464"/>
            <a:ext cx="7364775" cy="1124863"/>
          </a:xfrm>
          <a:prstGeom prst="rect">
            <a:avLst/>
          </a:prstGeom>
          <a:effectLst>
            <a:outerShdw blurRad="25400" dist="12700" dir="2700000" algn="tl" rotWithShape="0">
              <a:prstClr val="black"/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0" i="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-Bold"/>
                <a:ea typeface="+mj-ea"/>
                <a:cs typeface="+mj-cs"/>
              </a:rPr>
              <a:t>Search and </a:t>
            </a:r>
            <a:r>
              <a:rPr kumimoji="0" lang="da-DK" sz="32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-Bold"/>
                <a:ea typeface="+mj-ea"/>
                <a:cs typeface="+mj-cs"/>
              </a:rPr>
              <a:t>Rescue</a:t>
            </a:r>
            <a:r>
              <a:rPr kumimoji="0" lang="da-DK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-Bold"/>
                <a:ea typeface="+mj-ea"/>
                <a:cs typeface="+mj-cs"/>
              </a:rPr>
              <a:t> –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2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-Bold"/>
                <a:ea typeface="+mj-ea"/>
                <a:cs typeface="+mj-cs"/>
              </a:rPr>
              <a:t>Ujaasinerit</a:t>
            </a:r>
            <a:r>
              <a:rPr kumimoji="0" lang="da-DK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-Bold"/>
                <a:ea typeface="+mj-ea"/>
                <a:cs typeface="+mj-cs"/>
              </a:rPr>
              <a:t> </a:t>
            </a:r>
            <a:r>
              <a:rPr kumimoji="0" lang="da-DK" sz="32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-Bold"/>
                <a:ea typeface="+mj-ea"/>
                <a:cs typeface="+mj-cs"/>
              </a:rPr>
              <a:t>annaassiniarnerillu</a:t>
            </a:r>
            <a:endParaRPr kumimoji="0" lang="da-DK" sz="4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xOT-Bold" panose="020B0504020101020102" pitchFamily="34" charset="77"/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7398501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Et billede, der indeholder sky, transport, luftfartøj, høvl/fly&#10;&#10;Automatisk genereret beskrivelse">
            <a:extLst>
              <a:ext uri="{FF2B5EF4-FFF2-40B4-BE49-F238E27FC236}">
                <a16:creationId xmlns:a16="http://schemas.microsoft.com/office/drawing/2014/main" id="{ED04E8DE-3B27-A292-E30E-04BC177577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905E6490-5D4A-CF05-FDC2-F65605ADD282}"/>
              </a:ext>
            </a:extLst>
          </p:cNvPr>
          <p:cNvSpPr txBox="1"/>
          <p:nvPr/>
        </p:nvSpPr>
        <p:spPr>
          <a:xfrm>
            <a:off x="882502" y="627321"/>
            <a:ext cx="6741042" cy="584775"/>
          </a:xfrm>
          <a:prstGeom prst="rect">
            <a:avLst/>
          </a:prstGeom>
          <a:noFill/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2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xOT-Bold" panose="020B0504020101020102" pitchFamily="34" charset="77"/>
                <a:ea typeface="+mn-ea"/>
                <a:cs typeface="+mn-cs"/>
              </a:rPr>
              <a:t>Atlantikoq</a:t>
            </a:r>
            <a:r>
              <a:rPr kumimoji="0" lang="da-DK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xOT-Bold" panose="020B0504020101020102" pitchFamily="34" charset="77"/>
                <a:ea typeface="+mn-ea"/>
                <a:cs typeface="+mn-cs"/>
              </a:rPr>
              <a:t> </a:t>
            </a:r>
            <a:r>
              <a:rPr kumimoji="0" lang="da-DK" sz="32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xOT-Bold" panose="020B0504020101020102" pitchFamily="34" charset="77"/>
                <a:ea typeface="+mn-ea"/>
                <a:cs typeface="+mn-cs"/>
              </a:rPr>
              <a:t>qulaallugu</a:t>
            </a:r>
            <a:r>
              <a:rPr kumimoji="0" lang="da-DK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xOT-Bold" panose="020B0504020101020102" pitchFamily="34" charset="77"/>
                <a:ea typeface="+mn-ea"/>
                <a:cs typeface="+mn-cs"/>
              </a:rPr>
              <a:t> - </a:t>
            </a:r>
            <a:r>
              <a:rPr kumimoji="0" lang="da-DK" sz="32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xOT-Bold" panose="020B0504020101020102" pitchFamily="34" charset="77"/>
                <a:ea typeface="+mn-ea"/>
                <a:cs typeface="+mn-cs"/>
              </a:rPr>
              <a:t>atlanten</a:t>
            </a:r>
            <a:endParaRPr kumimoji="0" lang="da-GL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xOT-Bold" panose="020B0504020101020102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13582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>
                <a:solidFill>
                  <a:srgbClr val="000000"/>
                </a:solidFill>
                <a:latin typeface="KievitPro-Bold" panose="02000503040000020004" pitchFamily="2" charset="0"/>
              </a:rPr>
              <a:t>Air Greenlands værdikæde</a:t>
            </a:r>
          </a:p>
        </p:txBody>
      </p:sp>
      <p:sp>
        <p:nvSpPr>
          <p:cNvPr id="47" name="Chevron 46">
            <a:extLst>
              <a:ext uri="{FF2B5EF4-FFF2-40B4-BE49-F238E27FC236}">
                <a16:creationId xmlns:a16="http://schemas.microsoft.com/office/drawing/2014/main" id="{8F8E6658-57A9-8143-A51B-7FA5E3ADB15E}"/>
              </a:ext>
            </a:extLst>
          </p:cNvPr>
          <p:cNvSpPr/>
          <p:nvPr/>
        </p:nvSpPr>
        <p:spPr>
          <a:xfrm>
            <a:off x="115807" y="2840901"/>
            <a:ext cx="3060000" cy="1800000"/>
          </a:xfrm>
          <a:prstGeom prst="chevron">
            <a:avLst/>
          </a:prstGeom>
          <a:solidFill>
            <a:srgbClr val="B01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>
              <a:solidFill>
                <a:schemeClr val="bg1"/>
              </a:solidFill>
            </a:endParaRPr>
          </a:p>
          <a:p>
            <a:pPr algn="ctr"/>
            <a:endParaRPr lang="en-DK">
              <a:solidFill>
                <a:schemeClr val="bg1"/>
              </a:solidFill>
            </a:endParaRPr>
          </a:p>
          <a:p>
            <a:pPr algn="ctr"/>
            <a:r>
              <a:rPr lang="da-DK" sz="1600">
                <a:solidFill>
                  <a:schemeClr val="bg1"/>
                </a:solidFill>
                <a:latin typeface="KievitPro-Regular" panose="02000503040000020004" pitchFamily="2" charset="0"/>
              </a:rPr>
              <a:t>Rejsebureau</a:t>
            </a:r>
            <a:endParaRPr lang="en-DK">
              <a:solidFill>
                <a:schemeClr val="bg1"/>
              </a:solidFill>
              <a:latin typeface="KievitPro-Regular" panose="02000503040000020004" pitchFamily="2" charset="0"/>
            </a:endParaRPr>
          </a:p>
        </p:txBody>
      </p:sp>
      <p:sp>
        <p:nvSpPr>
          <p:cNvPr id="49" name="Chevron 48">
            <a:extLst>
              <a:ext uri="{FF2B5EF4-FFF2-40B4-BE49-F238E27FC236}">
                <a16:creationId xmlns:a16="http://schemas.microsoft.com/office/drawing/2014/main" id="{A414F226-20DA-E544-AEDE-676D47808002}"/>
              </a:ext>
            </a:extLst>
          </p:cNvPr>
          <p:cNvSpPr/>
          <p:nvPr/>
        </p:nvSpPr>
        <p:spPr>
          <a:xfrm>
            <a:off x="2345909" y="2840901"/>
            <a:ext cx="3060000" cy="1800000"/>
          </a:xfrm>
          <a:prstGeom prst="chevron">
            <a:avLst/>
          </a:prstGeom>
          <a:solidFill>
            <a:srgbClr val="B01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>
              <a:solidFill>
                <a:schemeClr val="bg1"/>
              </a:solidFill>
              <a:latin typeface="KievitPro-Regular" panose="02000503040000020004" pitchFamily="2" charset="0"/>
            </a:endParaRPr>
          </a:p>
          <a:p>
            <a:pPr algn="ctr"/>
            <a:endParaRPr lang="en-DK">
              <a:solidFill>
                <a:schemeClr val="bg1"/>
              </a:solidFill>
              <a:latin typeface="KievitPro-Regular" panose="02000503040000020004" pitchFamily="2" charset="0"/>
            </a:endParaRPr>
          </a:p>
          <a:p>
            <a:pPr algn="ctr"/>
            <a:r>
              <a:rPr lang="da-DK" sz="1600">
                <a:solidFill>
                  <a:schemeClr val="bg1"/>
                </a:solidFill>
                <a:latin typeface="KievitPro-Regular" panose="02000503040000020004" pitchFamily="2" charset="0"/>
              </a:rPr>
              <a:t>Rutetrafik og c</a:t>
            </a:r>
            <a:r>
              <a:rPr lang="en-DK" sz="1600">
                <a:solidFill>
                  <a:schemeClr val="bg1"/>
                </a:solidFill>
                <a:latin typeface="KievitPro-Regular" panose="02000503040000020004" pitchFamily="2" charset="0"/>
              </a:rPr>
              <a:t>harter</a:t>
            </a:r>
            <a:endParaRPr lang="en-DK">
              <a:solidFill>
                <a:schemeClr val="bg1"/>
              </a:solidFill>
              <a:latin typeface="KievitPro-Regular" panose="02000503040000020004" pitchFamily="2" charset="0"/>
            </a:endParaRPr>
          </a:p>
        </p:txBody>
      </p:sp>
      <p:sp>
        <p:nvSpPr>
          <p:cNvPr id="50" name="Chevron 49">
            <a:extLst>
              <a:ext uri="{FF2B5EF4-FFF2-40B4-BE49-F238E27FC236}">
                <a16:creationId xmlns:a16="http://schemas.microsoft.com/office/drawing/2014/main" id="{6626C616-FD4F-FA4E-8D97-4FA9D4AA42E3}"/>
              </a:ext>
            </a:extLst>
          </p:cNvPr>
          <p:cNvSpPr/>
          <p:nvPr/>
        </p:nvSpPr>
        <p:spPr>
          <a:xfrm>
            <a:off x="4575207" y="2840901"/>
            <a:ext cx="3060000" cy="1800000"/>
          </a:xfrm>
          <a:prstGeom prst="chevron">
            <a:avLst/>
          </a:prstGeom>
          <a:solidFill>
            <a:srgbClr val="B01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>
              <a:solidFill>
                <a:schemeClr val="bg1"/>
              </a:solidFill>
              <a:latin typeface="KievitPro-Regular" panose="02000503040000020004" pitchFamily="2" charset="0"/>
            </a:endParaRPr>
          </a:p>
          <a:p>
            <a:pPr algn="ctr"/>
            <a:endParaRPr lang="en-DK">
              <a:solidFill>
                <a:schemeClr val="bg1"/>
              </a:solidFill>
              <a:latin typeface="KievitPro-Regular" panose="02000503040000020004" pitchFamily="2" charset="0"/>
            </a:endParaRPr>
          </a:p>
          <a:p>
            <a:pPr algn="ctr"/>
            <a:r>
              <a:rPr lang="da-DK" sz="1600">
                <a:solidFill>
                  <a:schemeClr val="bg1"/>
                </a:solidFill>
                <a:latin typeface="KievitPro-Regular" panose="02000503040000020004" pitchFamily="2" charset="0"/>
              </a:rPr>
              <a:t>AOB</a:t>
            </a:r>
            <a:endParaRPr lang="en-DK">
              <a:solidFill>
                <a:schemeClr val="bg1"/>
              </a:solidFill>
              <a:latin typeface="KievitPro-Regular" panose="02000503040000020004" pitchFamily="2" charset="0"/>
            </a:endParaRPr>
          </a:p>
        </p:txBody>
      </p:sp>
      <p:sp>
        <p:nvSpPr>
          <p:cNvPr id="51" name="Chevron 50">
            <a:extLst>
              <a:ext uri="{FF2B5EF4-FFF2-40B4-BE49-F238E27FC236}">
                <a16:creationId xmlns:a16="http://schemas.microsoft.com/office/drawing/2014/main" id="{744F112D-2E87-0B47-A16C-ADBE90579E84}"/>
              </a:ext>
            </a:extLst>
          </p:cNvPr>
          <p:cNvSpPr/>
          <p:nvPr/>
        </p:nvSpPr>
        <p:spPr>
          <a:xfrm>
            <a:off x="6804808" y="2840902"/>
            <a:ext cx="3060000" cy="1800000"/>
          </a:xfrm>
          <a:prstGeom prst="chevron">
            <a:avLst/>
          </a:prstGeom>
          <a:solidFill>
            <a:srgbClr val="B01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>
              <a:solidFill>
                <a:schemeClr val="bg1"/>
              </a:solidFill>
              <a:latin typeface="KievitPro-Regular" panose="02000503040000020004" pitchFamily="2" charset="0"/>
            </a:endParaRPr>
          </a:p>
          <a:p>
            <a:pPr algn="ctr"/>
            <a:endParaRPr lang="en-DK">
              <a:solidFill>
                <a:schemeClr val="bg1"/>
              </a:solidFill>
              <a:latin typeface="KievitPro-Regular" panose="02000503040000020004" pitchFamily="2" charset="0"/>
            </a:endParaRPr>
          </a:p>
          <a:p>
            <a:pPr algn="ctr"/>
            <a:r>
              <a:rPr lang="da-DK" sz="1600">
                <a:solidFill>
                  <a:schemeClr val="bg1"/>
                </a:solidFill>
                <a:latin typeface="KievitPro-Regular" panose="02000503040000020004" pitchFamily="2" charset="0"/>
              </a:rPr>
              <a:t>Hotel</a:t>
            </a:r>
            <a:endParaRPr lang="en-DK">
              <a:solidFill>
                <a:schemeClr val="bg1"/>
              </a:solidFill>
              <a:latin typeface="KievitPro-Regular" panose="02000503040000020004" pitchFamily="2" charset="0"/>
            </a:endParaRPr>
          </a:p>
        </p:txBody>
      </p:sp>
      <p:sp>
        <p:nvSpPr>
          <p:cNvPr id="53" name="Chevron 52">
            <a:extLst>
              <a:ext uri="{FF2B5EF4-FFF2-40B4-BE49-F238E27FC236}">
                <a16:creationId xmlns:a16="http://schemas.microsoft.com/office/drawing/2014/main" id="{34F7E232-CE45-6C48-8700-630F6E6EB9E1}"/>
              </a:ext>
            </a:extLst>
          </p:cNvPr>
          <p:cNvSpPr/>
          <p:nvPr/>
        </p:nvSpPr>
        <p:spPr>
          <a:xfrm>
            <a:off x="9037769" y="2840900"/>
            <a:ext cx="3060000" cy="1800000"/>
          </a:xfrm>
          <a:prstGeom prst="chevron">
            <a:avLst/>
          </a:prstGeom>
          <a:solidFill>
            <a:srgbClr val="B01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>
              <a:solidFill>
                <a:schemeClr val="bg1"/>
              </a:solidFill>
              <a:latin typeface="KievitPro-Regular" panose="02000503040000020004" pitchFamily="2" charset="0"/>
            </a:endParaRPr>
          </a:p>
          <a:p>
            <a:pPr algn="ctr"/>
            <a:endParaRPr lang="en-DK">
              <a:solidFill>
                <a:schemeClr val="bg1"/>
              </a:solidFill>
              <a:latin typeface="KievitPro-Regular" panose="02000503040000020004" pitchFamily="2" charset="0"/>
            </a:endParaRPr>
          </a:p>
          <a:p>
            <a:pPr algn="ctr"/>
            <a:r>
              <a:rPr lang="da-DK" sz="1600">
                <a:solidFill>
                  <a:schemeClr val="bg1"/>
                </a:solidFill>
                <a:latin typeface="KievitPro-Regular" panose="02000503040000020004" pitchFamily="2" charset="0"/>
              </a:rPr>
              <a:t>Faciliteter destination</a:t>
            </a:r>
            <a:endParaRPr lang="en-DK" sz="1600">
              <a:solidFill>
                <a:schemeClr val="bg1"/>
              </a:solidFill>
              <a:latin typeface="KievitPro-Regular" panose="02000503040000020004" pitchFamily="2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B11EF56F-6ABF-3140-A20C-6B58A064FC1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6947" y="3221539"/>
            <a:ext cx="518105" cy="53274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80432324-02EC-1E4A-88BE-BED62EBF9EA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2658" y="3354323"/>
            <a:ext cx="716718" cy="247594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82C727A6-5CDA-BF46-A0DC-A017390F134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3526" y="3221539"/>
            <a:ext cx="349024" cy="54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4A2B18F-8CD9-4909-B44F-777DC1605BE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2655" y="3203331"/>
            <a:ext cx="445478" cy="398586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80D78D19-63F3-4BBC-AE54-E8A87E4A3D9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0314564" y="3221539"/>
            <a:ext cx="524872" cy="52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551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>
                <a:latin typeface="KievitPro-Bold" panose="02000503040000020004" pitchFamily="2" charset="0"/>
              </a:rPr>
              <a:t>Agenda</a:t>
            </a:r>
          </a:p>
        </p:txBody>
      </p:sp>
      <p:sp>
        <p:nvSpPr>
          <p:cNvPr id="2" name="Pladsholder til indhol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a-DK"/>
              <a:t>Introduktion</a:t>
            </a:r>
          </a:p>
          <a:p>
            <a:pPr marL="457200" indent="-457200">
              <a:buFont typeface="+mj-lt"/>
              <a:buAutoNum type="arabicPeriod"/>
            </a:pPr>
            <a:r>
              <a:rPr lang="da-DK"/>
              <a:t>Air Greenland</a:t>
            </a:r>
          </a:p>
          <a:p>
            <a:pPr marL="457200" indent="-457200">
              <a:buFont typeface="+mj-lt"/>
              <a:buAutoNum type="arabicPeriod"/>
            </a:pPr>
            <a:r>
              <a:rPr lang="da-DK"/>
              <a:t>Organisationen</a:t>
            </a:r>
          </a:p>
          <a:p>
            <a:pPr marL="457200" indent="-457200">
              <a:buFont typeface="+mj-lt"/>
              <a:buAutoNum type="arabicPeriod"/>
            </a:pPr>
            <a:r>
              <a:rPr lang="da-DK"/>
              <a:t>Vores strategi</a:t>
            </a:r>
          </a:p>
          <a:p>
            <a:pPr marL="457200" indent="-457200">
              <a:buFont typeface="+mj-lt"/>
              <a:buAutoNum type="arabicPeriod"/>
            </a:pPr>
            <a:r>
              <a:rPr lang="da-DK"/>
              <a:t>Regnskab</a:t>
            </a:r>
          </a:p>
        </p:txBody>
      </p:sp>
    </p:spTree>
    <p:extLst>
      <p:ext uri="{BB962C8B-B14F-4D97-AF65-F5344CB8AC3E}">
        <p14:creationId xmlns:p14="http://schemas.microsoft.com/office/powerpoint/2010/main" val="25741194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7E15693-FF2E-CA40-A2CE-E4FEAFDB894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2440809" y="735827"/>
            <a:ext cx="8912991" cy="5115624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10A7B77-6B7C-434E-BD1E-65AF1F74D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b="1">
              <a:latin typeface="KievitPro-Bold" panose="020005030400000200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9251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BC32582-2252-7949-B920-F6110F21FBD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2194567" y="1033255"/>
            <a:ext cx="9412504" cy="4582403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10A7B77-6B7C-434E-BD1E-65AF1F74D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b="1">
              <a:latin typeface="KievitPro-Bold" panose="020005030400000200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9673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76614D-9869-EF44-8F2B-DA219C93A9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8428" y="1141148"/>
            <a:ext cx="9563161" cy="426422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10A7B77-6B7C-434E-BD1E-65AF1F74D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b="1">
              <a:latin typeface="KievitPro-Bold" panose="020005030400000200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1193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0A7B77-6B7C-434E-BD1E-65AF1F74D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b="1">
              <a:latin typeface="KievitPro-Bold" panose="02000503040000020004" pitchFamily="2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B17226-F656-264E-A6D0-167449DB0F9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497975" y="1009141"/>
            <a:ext cx="5855825" cy="438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8055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2">
            <a:extLst>
              <a:ext uri="{FF2B5EF4-FFF2-40B4-BE49-F238E27FC236}">
                <a16:creationId xmlns:a16="http://schemas.microsoft.com/office/drawing/2014/main" id="{836393BE-0E1F-4601-1E02-2E82ACD28C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7850" y="2479675"/>
            <a:ext cx="383222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da-DK" sz="2800" i="1">
                <a:solidFill>
                  <a:schemeClr val="tx2"/>
                </a:solidFill>
                <a:latin typeface="KievitPro-Italic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“If your words or images are not on point, making them dance in color won't make them relevant”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792FFA0-6714-0BA3-F4DA-7A63913505E0}"/>
              </a:ext>
            </a:extLst>
          </p:cNvPr>
          <p:cNvCxnSpPr>
            <a:cxnSpLocks/>
          </p:cNvCxnSpPr>
          <p:nvPr/>
        </p:nvCxnSpPr>
        <p:spPr>
          <a:xfrm>
            <a:off x="6640513" y="5400675"/>
            <a:ext cx="18669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6">
            <a:extLst>
              <a:ext uri="{FF2B5EF4-FFF2-40B4-BE49-F238E27FC236}">
                <a16:creationId xmlns:a16="http://schemas.microsoft.com/office/drawing/2014/main" id="{32B0C6F7-6E94-DCE4-5F9F-FDD6845191AB}"/>
              </a:ext>
            </a:extLst>
          </p:cNvPr>
          <p:cNvSpPr/>
          <p:nvPr/>
        </p:nvSpPr>
        <p:spPr>
          <a:xfrm>
            <a:off x="7034213" y="1323975"/>
            <a:ext cx="1036637" cy="869950"/>
          </a:xfrm>
          <a:custGeom>
            <a:avLst/>
            <a:gdLst/>
            <a:ahLst/>
            <a:cxnLst/>
            <a:rect l="l" t="t" r="r" b="b"/>
            <a:pathLst>
              <a:path w="1037102" h="870508">
                <a:moveTo>
                  <a:pt x="956330" y="0"/>
                </a:moveTo>
                <a:lnTo>
                  <a:pt x="1037102" y="161545"/>
                </a:lnTo>
                <a:cubicBezTo>
                  <a:pt x="961378" y="198723"/>
                  <a:pt x="904585" y="243000"/>
                  <a:pt x="866723" y="294376"/>
                </a:cubicBezTo>
                <a:cubicBezTo>
                  <a:pt x="828861" y="345753"/>
                  <a:pt x="809930" y="408330"/>
                  <a:pt x="809930" y="482107"/>
                </a:cubicBezTo>
                <a:cubicBezTo>
                  <a:pt x="813822" y="480898"/>
                  <a:pt x="818029" y="480163"/>
                  <a:pt x="822551" y="479900"/>
                </a:cubicBezTo>
                <a:cubicBezTo>
                  <a:pt x="827073" y="479637"/>
                  <a:pt x="831280" y="479532"/>
                  <a:pt x="835172" y="479584"/>
                </a:cubicBezTo>
                <a:cubicBezTo>
                  <a:pt x="889651" y="480162"/>
                  <a:pt x="935295" y="496661"/>
                  <a:pt x="972106" y="529081"/>
                </a:cubicBezTo>
                <a:cubicBezTo>
                  <a:pt x="1008916" y="561500"/>
                  <a:pt x="1028057" y="606372"/>
                  <a:pt x="1029529" y="663697"/>
                </a:cubicBezTo>
                <a:cubicBezTo>
                  <a:pt x="1028372" y="727485"/>
                  <a:pt x="1009862" y="777716"/>
                  <a:pt x="973999" y="814392"/>
                </a:cubicBezTo>
                <a:cubicBezTo>
                  <a:pt x="938135" y="851067"/>
                  <a:pt x="891859" y="869772"/>
                  <a:pt x="835172" y="870508"/>
                </a:cubicBezTo>
                <a:cubicBezTo>
                  <a:pt x="756917" y="869667"/>
                  <a:pt x="697887" y="840453"/>
                  <a:pt x="658083" y="782866"/>
                </a:cubicBezTo>
                <a:cubicBezTo>
                  <a:pt x="618278" y="725278"/>
                  <a:pt x="598324" y="644361"/>
                  <a:pt x="598219" y="540115"/>
                </a:cubicBezTo>
                <a:cubicBezTo>
                  <a:pt x="598005" y="421242"/>
                  <a:pt x="627418" y="316399"/>
                  <a:pt x="686459" y="225588"/>
                </a:cubicBezTo>
                <a:cubicBezTo>
                  <a:pt x="745500" y="134777"/>
                  <a:pt x="835457" y="59581"/>
                  <a:pt x="956330" y="0"/>
                </a:cubicBezTo>
                <a:close/>
                <a:moveTo>
                  <a:pt x="358233" y="0"/>
                </a:moveTo>
                <a:lnTo>
                  <a:pt x="439071" y="161545"/>
                </a:lnTo>
                <a:cubicBezTo>
                  <a:pt x="363285" y="198723"/>
                  <a:pt x="306445" y="243000"/>
                  <a:pt x="268552" y="294376"/>
                </a:cubicBezTo>
                <a:cubicBezTo>
                  <a:pt x="230659" y="345753"/>
                  <a:pt x="211713" y="408330"/>
                  <a:pt x="211713" y="482107"/>
                </a:cubicBezTo>
                <a:cubicBezTo>
                  <a:pt x="215607" y="480898"/>
                  <a:pt x="219818" y="480163"/>
                  <a:pt x="224344" y="479900"/>
                </a:cubicBezTo>
                <a:cubicBezTo>
                  <a:pt x="228870" y="479637"/>
                  <a:pt x="233080" y="479532"/>
                  <a:pt x="236975" y="479584"/>
                </a:cubicBezTo>
                <a:cubicBezTo>
                  <a:pt x="291499" y="480162"/>
                  <a:pt x="337181" y="496661"/>
                  <a:pt x="374021" y="529081"/>
                </a:cubicBezTo>
                <a:cubicBezTo>
                  <a:pt x="410862" y="561500"/>
                  <a:pt x="430019" y="606372"/>
                  <a:pt x="431493" y="663697"/>
                </a:cubicBezTo>
                <a:cubicBezTo>
                  <a:pt x="430335" y="727485"/>
                  <a:pt x="411809" y="777716"/>
                  <a:pt x="375916" y="814392"/>
                </a:cubicBezTo>
                <a:cubicBezTo>
                  <a:pt x="340023" y="851067"/>
                  <a:pt x="293709" y="869772"/>
                  <a:pt x="236975" y="870508"/>
                </a:cubicBezTo>
                <a:cubicBezTo>
                  <a:pt x="158710" y="869667"/>
                  <a:pt x="99675" y="840453"/>
                  <a:pt x="59868" y="782866"/>
                </a:cubicBezTo>
                <a:cubicBezTo>
                  <a:pt x="20061" y="725278"/>
                  <a:pt x="106" y="644361"/>
                  <a:pt x="2" y="540115"/>
                </a:cubicBezTo>
                <a:cubicBezTo>
                  <a:pt x="-215" y="421242"/>
                  <a:pt x="29203" y="316399"/>
                  <a:pt x="88257" y="225588"/>
                </a:cubicBezTo>
                <a:cubicBezTo>
                  <a:pt x="147311" y="134777"/>
                  <a:pt x="237302" y="59581"/>
                  <a:pt x="358233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KievitPro-Regular" panose="02000503040000020004" pitchFamily="2" charset="0"/>
            </a:endParaRPr>
          </a:p>
        </p:txBody>
      </p:sp>
      <p:sp>
        <p:nvSpPr>
          <p:cNvPr id="31749" name="Picture Placeholder 1">
            <a:extLst>
              <a:ext uri="{FF2B5EF4-FFF2-40B4-BE49-F238E27FC236}">
                <a16:creationId xmlns:a16="http://schemas.microsoft.com/office/drawing/2014/main" id="{30044F29-7ACB-CC85-BBB2-8211D0E6BA4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auto">
          <a:xfrm>
            <a:off x="0" y="171450"/>
            <a:ext cx="4175125" cy="6686550"/>
          </a:xfrm>
          <a:custGeom>
            <a:avLst/>
            <a:gdLst>
              <a:gd name="T0" fmla="*/ 21660 w 4174855"/>
              <a:gd name="T1" fmla="*/ 3950571 h 6686662"/>
              <a:gd name="T2" fmla="*/ 21660 w 4174855"/>
              <a:gd name="T3" fmla="*/ 5361746 h 6686662"/>
              <a:gd name="T4" fmla="*/ 1365191 w 4174855"/>
              <a:gd name="T5" fmla="*/ 5361746 h 6686662"/>
              <a:gd name="T6" fmla="*/ 2094529 w 4174855"/>
              <a:gd name="T7" fmla="*/ 5169748 h 6686662"/>
              <a:gd name="T8" fmla="*/ 2363228 w 4174855"/>
              <a:gd name="T9" fmla="*/ 4632156 h 6686662"/>
              <a:gd name="T10" fmla="*/ 2094529 w 4174855"/>
              <a:gd name="T11" fmla="*/ 4129372 h 6686662"/>
              <a:gd name="T12" fmla="*/ 1365191 w 4174855"/>
              <a:gd name="T13" fmla="*/ 3950571 h 6686662"/>
              <a:gd name="T14" fmla="*/ 21660 w 4174855"/>
              <a:gd name="T15" fmla="*/ 1370410 h 6686662"/>
              <a:gd name="T16" fmla="*/ 21660 w 4174855"/>
              <a:gd name="T17" fmla="*/ 2676077 h 6686662"/>
              <a:gd name="T18" fmla="*/ 1365253 w 4174855"/>
              <a:gd name="T19" fmla="*/ 2676077 h 6686662"/>
              <a:gd name="T20" fmla="*/ 1942276 w 4174855"/>
              <a:gd name="T21" fmla="*/ 2498468 h 6686662"/>
              <a:gd name="T22" fmla="*/ 2152211 w 4174855"/>
              <a:gd name="T23" fmla="*/ 2004045 h 6686662"/>
              <a:gd name="T24" fmla="*/ 1942276 w 4174855"/>
              <a:gd name="T25" fmla="*/ 1532426 h 6686662"/>
              <a:gd name="T26" fmla="*/ 1365253 w 4174855"/>
              <a:gd name="T27" fmla="*/ 1370410 h 6686662"/>
              <a:gd name="T28" fmla="*/ 0 w 4174855"/>
              <a:gd name="T29" fmla="*/ 0 h 6686662"/>
              <a:gd name="T30" fmla="*/ 1461224 w 4174855"/>
              <a:gd name="T31" fmla="*/ 0 h 6686662"/>
              <a:gd name="T32" fmla="*/ 3279574 w 4174855"/>
              <a:gd name="T33" fmla="*/ 460070 h 6686662"/>
              <a:gd name="T34" fmla="*/ 3954247 w 4174855"/>
              <a:gd name="T35" fmla="*/ 1696830 h 6686662"/>
              <a:gd name="T36" fmla="*/ 3640343 w 4174855"/>
              <a:gd name="T37" fmla="*/ 2616965 h 6686662"/>
              <a:gd name="T38" fmla="*/ 2794569 w 4174855"/>
              <a:gd name="T39" fmla="*/ 3155215 h 6686662"/>
              <a:gd name="T40" fmla="*/ 3804625 w 4174855"/>
              <a:gd name="T41" fmla="*/ 3744770 h 6686662"/>
              <a:gd name="T42" fmla="*/ 4174855 w 4174855"/>
              <a:gd name="T43" fmla="*/ 4852953 h 6686662"/>
              <a:gd name="T44" fmla="*/ 3473826 w 4174855"/>
              <a:gd name="T45" fmla="*/ 6219336 h 6686662"/>
              <a:gd name="T46" fmla="*/ 2414087 w 4174855"/>
              <a:gd name="T47" fmla="*/ 6647600 h 6686662"/>
              <a:gd name="T48" fmla="*/ 2161146 w 4174855"/>
              <a:gd name="T49" fmla="*/ 6686662 h 6686662"/>
              <a:gd name="T50" fmla="*/ 0 w 4174855"/>
              <a:gd name="T51" fmla="*/ 6686662 h 668666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4174855" h="6686662">
                <a:moveTo>
                  <a:pt x="21660" y="3950571"/>
                </a:moveTo>
                <a:lnTo>
                  <a:pt x="21660" y="5361746"/>
                </a:lnTo>
                <a:lnTo>
                  <a:pt x="1365191" y="5361746"/>
                </a:lnTo>
                <a:cubicBezTo>
                  <a:pt x="1675482" y="5360146"/>
                  <a:pt x="1918595" y="5296147"/>
                  <a:pt x="2094529" y="5169748"/>
                </a:cubicBezTo>
                <a:cubicBezTo>
                  <a:pt x="2270463" y="5043350"/>
                  <a:pt x="2360030" y="4864153"/>
                  <a:pt x="2363228" y="4632156"/>
                </a:cubicBezTo>
                <a:cubicBezTo>
                  <a:pt x="2360030" y="4418360"/>
                  <a:pt x="2270463" y="4250766"/>
                  <a:pt x="2094529" y="4129372"/>
                </a:cubicBezTo>
                <a:cubicBezTo>
                  <a:pt x="1918595" y="4007979"/>
                  <a:pt x="1675482" y="3948378"/>
                  <a:pt x="1365191" y="3950571"/>
                </a:cubicBezTo>
                <a:lnTo>
                  <a:pt x="21660" y="3950571"/>
                </a:lnTo>
                <a:close/>
                <a:moveTo>
                  <a:pt x="21660" y="1370410"/>
                </a:moveTo>
                <a:lnTo>
                  <a:pt x="21660" y="2676077"/>
                </a:lnTo>
                <a:lnTo>
                  <a:pt x="1365253" y="2676077"/>
                </a:lnTo>
                <a:cubicBezTo>
                  <a:pt x="1612178" y="2674477"/>
                  <a:pt x="1804519" y="2615274"/>
                  <a:pt x="1942276" y="2498468"/>
                </a:cubicBezTo>
                <a:cubicBezTo>
                  <a:pt x="2080033" y="2381663"/>
                  <a:pt x="2150012" y="2216855"/>
                  <a:pt x="2152211" y="2004045"/>
                </a:cubicBezTo>
                <a:cubicBezTo>
                  <a:pt x="2150012" y="1800636"/>
                  <a:pt x="2080033" y="1643429"/>
                  <a:pt x="1942276" y="1532426"/>
                </a:cubicBezTo>
                <a:cubicBezTo>
                  <a:pt x="1804519" y="1421423"/>
                  <a:pt x="1612178" y="1367417"/>
                  <a:pt x="1365253" y="1370410"/>
                </a:cubicBezTo>
                <a:lnTo>
                  <a:pt x="21660" y="1370410"/>
                </a:lnTo>
                <a:close/>
                <a:moveTo>
                  <a:pt x="0" y="0"/>
                </a:moveTo>
                <a:lnTo>
                  <a:pt x="1461224" y="0"/>
                </a:lnTo>
                <a:cubicBezTo>
                  <a:pt x="2232245" y="5976"/>
                  <a:pt x="2838361" y="159333"/>
                  <a:pt x="3279574" y="460070"/>
                </a:cubicBezTo>
                <a:cubicBezTo>
                  <a:pt x="3720786" y="760806"/>
                  <a:pt x="3945677" y="1173059"/>
                  <a:pt x="3954247" y="1696830"/>
                </a:cubicBezTo>
                <a:cubicBezTo>
                  <a:pt x="3950250" y="2052233"/>
                  <a:pt x="3845615" y="2358944"/>
                  <a:pt x="3640343" y="2616965"/>
                </a:cubicBezTo>
                <a:cubicBezTo>
                  <a:pt x="3435071" y="2874987"/>
                  <a:pt x="3153147" y="3054403"/>
                  <a:pt x="2794569" y="3155215"/>
                </a:cubicBezTo>
                <a:cubicBezTo>
                  <a:pt x="3225312" y="3247418"/>
                  <a:pt x="3561997" y="3443936"/>
                  <a:pt x="3804625" y="3744770"/>
                </a:cubicBezTo>
                <a:cubicBezTo>
                  <a:pt x="4047252" y="4045605"/>
                  <a:pt x="4170662" y="4414999"/>
                  <a:pt x="4174855" y="4852953"/>
                </a:cubicBezTo>
                <a:cubicBezTo>
                  <a:pt x="4165886" y="5434360"/>
                  <a:pt x="3932210" y="5889821"/>
                  <a:pt x="3473826" y="6219336"/>
                </a:cubicBezTo>
                <a:cubicBezTo>
                  <a:pt x="3187335" y="6425283"/>
                  <a:pt x="2834089" y="6568037"/>
                  <a:pt x="2414087" y="6647600"/>
                </a:cubicBezTo>
                <a:lnTo>
                  <a:pt x="2161146" y="6686662"/>
                </a:lnTo>
                <a:lnTo>
                  <a:pt x="0" y="6686662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6863731-0E81-F0FF-A981-859C9A53D1DE}"/>
              </a:ext>
            </a:extLst>
          </p:cNvPr>
          <p:cNvSpPr/>
          <p:nvPr/>
        </p:nvSpPr>
        <p:spPr>
          <a:xfrm>
            <a:off x="1062038" y="1492250"/>
            <a:ext cx="5033962" cy="3865563"/>
          </a:xfrm>
          <a:prstGeom prst="rect">
            <a:avLst/>
          </a:prstGeom>
          <a:solidFill>
            <a:srgbClr val="B01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KievitPro-Regular" panose="02000503040000020004" pitchFamily="2" charset="0"/>
            </a:endParaRPr>
          </a:p>
        </p:txBody>
      </p:sp>
      <p:sp>
        <p:nvSpPr>
          <p:cNvPr id="3075" name="TextBox 9">
            <a:extLst>
              <a:ext uri="{FF2B5EF4-FFF2-40B4-BE49-F238E27FC236}">
                <a16:creationId xmlns:a16="http://schemas.microsoft.com/office/drawing/2014/main" id="{E77A720E-A308-AE46-51D8-B67C88A11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1138" y="2014538"/>
            <a:ext cx="41957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da-DK" sz="3600" b="1">
                <a:solidFill>
                  <a:schemeClr val="bg1"/>
                </a:solidFill>
                <a:latin typeface="KievitPro-Bold" panose="02000503040000020004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Her er din</a:t>
            </a:r>
          </a:p>
          <a:p>
            <a:pPr algn="ctr" eaLnBrk="1" hangingPunct="1"/>
            <a:r>
              <a:rPr lang="en-US" altLang="da-DK" sz="3600" b="1" err="1">
                <a:solidFill>
                  <a:schemeClr val="bg1"/>
                </a:solidFill>
                <a:latin typeface="KievitPro-Bold" panose="02000503040000020004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overskrift</a:t>
            </a:r>
            <a:endParaRPr lang="en-US" altLang="da-DK" sz="3600" b="1">
              <a:solidFill>
                <a:schemeClr val="bg1"/>
              </a:solidFill>
              <a:latin typeface="KievitPro-Bold" panose="02000503040000020004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87C354-245D-DA81-56CF-23FBA7108BCE}"/>
              </a:ext>
            </a:extLst>
          </p:cNvPr>
          <p:cNvSpPr txBox="1"/>
          <p:nvPr/>
        </p:nvSpPr>
        <p:spPr>
          <a:xfrm>
            <a:off x="1925638" y="3429000"/>
            <a:ext cx="3268662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spc="600">
                <a:solidFill>
                  <a:schemeClr val="bg1"/>
                </a:solidFill>
                <a:latin typeface="KievitPro-Regular" panose="02000503040000020004" pitchFamily="2" charset="0"/>
                <a:ea typeface="Source Sans Pro" panose="020B0503030403020204" pitchFamily="34" charset="0"/>
                <a:cs typeface="Open Sans" panose="020B0606030504020204" pitchFamily="34" charset="0"/>
              </a:rPr>
              <a:t>LOREM IPSUM DOLOR</a:t>
            </a:r>
          </a:p>
        </p:txBody>
      </p:sp>
      <p:sp>
        <p:nvSpPr>
          <p:cNvPr id="3077" name="Rectangle 14">
            <a:extLst>
              <a:ext uri="{FF2B5EF4-FFF2-40B4-BE49-F238E27FC236}">
                <a16:creationId xmlns:a16="http://schemas.microsoft.com/office/drawing/2014/main" id="{EF0E6E04-8C56-BF7C-013B-26EF2D8408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5638" y="3675063"/>
            <a:ext cx="3268662" cy="145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Lorem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ipsum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dolor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 sit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amet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,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consectetur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adipiscing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elit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,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sed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 do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eiusmod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tempor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incididunt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 ut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labore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 et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dolore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magna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aliqua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.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Massa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 eget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egestas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purus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viverra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accumsan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 in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nisl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nisi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scelerisque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.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Tristique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senectus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 et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netus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 et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malesuada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fames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.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Malesuada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bibendum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arcu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 vitae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elementum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curabitur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 vitae. </a:t>
            </a:r>
            <a:endParaRPr lang="en-US" altLang="en-US" sz="1000">
              <a:solidFill>
                <a:schemeClr val="bg1"/>
              </a:solidFill>
              <a:latin typeface="KievitPro-Regular" panose="02000503040000020004" pitchFamily="2" charset="0"/>
              <a:ea typeface="Source Sans Pro" panose="020B0503030403020204" pitchFamily="34" charset="0"/>
              <a:cs typeface="Open Sans" panose="020F0502020204030204" pitchFamily="34" charset="0"/>
            </a:endParaRPr>
          </a:p>
        </p:txBody>
      </p:sp>
      <p:sp>
        <p:nvSpPr>
          <p:cNvPr id="3078" name="Picture Placeholder 3">
            <a:extLst>
              <a:ext uri="{FF2B5EF4-FFF2-40B4-BE49-F238E27FC236}">
                <a16:creationId xmlns:a16="http://schemas.microsoft.com/office/drawing/2014/main" id="{D63B9CE8-299B-6FA9-F85C-9D1ED2FB6C4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 bwMode="auto">
          <a:xfrm>
            <a:off x="6096000" y="1497013"/>
            <a:ext cx="5248275" cy="3863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5321704-3420-19AD-2DCD-A45733081F84}"/>
              </a:ext>
            </a:extLst>
          </p:cNvPr>
          <p:cNvSpPr/>
          <p:nvPr/>
        </p:nvSpPr>
        <p:spPr>
          <a:xfrm>
            <a:off x="5168900" y="0"/>
            <a:ext cx="450850" cy="6858000"/>
          </a:xfrm>
          <a:prstGeom prst="rect">
            <a:avLst/>
          </a:prstGeom>
          <a:solidFill>
            <a:srgbClr val="B01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/>
              </a:solidFill>
              <a:latin typeface="KievitPro-Regular" panose="02000503040000020004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96B9C9-BCA6-83AC-1A70-76B923D381E8}"/>
              </a:ext>
            </a:extLst>
          </p:cNvPr>
          <p:cNvSpPr txBox="1"/>
          <p:nvPr/>
        </p:nvSpPr>
        <p:spPr>
          <a:xfrm>
            <a:off x="7475538" y="1206500"/>
            <a:ext cx="3268662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spc="600">
                <a:solidFill>
                  <a:schemeClr val="tx2"/>
                </a:solidFill>
                <a:latin typeface="KievitPro-Bold" panose="02000503040000020004" pitchFamily="2" charset="0"/>
                <a:ea typeface="Source Sans Pro" panose="020B0503030403020204" pitchFamily="34" charset="0"/>
                <a:cs typeface="Open Sans" panose="020B0606030504020204" pitchFamily="34" charset="0"/>
              </a:rPr>
              <a:t>LOREM IPSUM DOLOR</a:t>
            </a:r>
          </a:p>
        </p:txBody>
      </p:sp>
      <p:sp>
        <p:nvSpPr>
          <p:cNvPr id="4100" name="Rectangle 14">
            <a:extLst>
              <a:ext uri="{FF2B5EF4-FFF2-40B4-BE49-F238E27FC236}">
                <a16:creationId xmlns:a16="http://schemas.microsoft.com/office/drawing/2014/main" id="{93551F22-040E-35D5-BEA6-94248A804A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5538" y="1452563"/>
            <a:ext cx="3268662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Lorem Ipsum Dolor Far far away, behind the word mountains, far from the countries Chicago and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Qaqortoq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, there live the blind texts. </a:t>
            </a:r>
          </a:p>
        </p:txBody>
      </p:sp>
      <p:sp>
        <p:nvSpPr>
          <p:cNvPr id="4101" name="TextBox 11">
            <a:extLst>
              <a:ext uri="{FF2B5EF4-FFF2-40B4-BE49-F238E27FC236}">
                <a16:creationId xmlns:a16="http://schemas.microsoft.com/office/drawing/2014/main" id="{340CA0F6-EDB0-E4DF-A4E5-E920D818D2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2850" y="1092200"/>
            <a:ext cx="10033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da-DK" sz="4800" b="1">
                <a:solidFill>
                  <a:schemeClr val="tx2"/>
                </a:solidFill>
                <a:latin typeface="KievitPro-Bold" panose="02000503040000020004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8D1705-AB9D-D23F-0E94-CAE3C6695C97}"/>
              </a:ext>
            </a:extLst>
          </p:cNvPr>
          <p:cNvSpPr txBox="1"/>
          <p:nvPr/>
        </p:nvSpPr>
        <p:spPr>
          <a:xfrm>
            <a:off x="7475538" y="3027363"/>
            <a:ext cx="3268662" cy="247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spc="600">
                <a:solidFill>
                  <a:schemeClr val="tx2"/>
                </a:solidFill>
                <a:latin typeface="KievitPro-Bold" panose="02000503040000020004" pitchFamily="2" charset="0"/>
                <a:ea typeface="Source Sans Pro" panose="020B0503030403020204" pitchFamily="34" charset="0"/>
                <a:cs typeface="Open Sans" panose="020B0606030504020204" pitchFamily="34" charset="0"/>
              </a:rPr>
              <a:t>LOREM IPSUM DOLOR</a:t>
            </a:r>
          </a:p>
        </p:txBody>
      </p:sp>
      <p:sp>
        <p:nvSpPr>
          <p:cNvPr id="4103" name="Rectangle 14">
            <a:extLst>
              <a:ext uri="{FF2B5EF4-FFF2-40B4-BE49-F238E27FC236}">
                <a16:creationId xmlns:a16="http://schemas.microsoft.com/office/drawing/2014/main" id="{C7060EC1-4D55-8A01-365D-45A59C9C66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5538" y="3273425"/>
            <a:ext cx="3268662" cy="122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Lorem ipsum dolor sit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amet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,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consectetur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adipiscing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elit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, sed do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eiusmod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tempor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incididunt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ut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labore et dolore magna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aliqua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. Massa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eget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egestas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purus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viverra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accumsan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in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nisl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nisi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scelerisque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.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Tristique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senectus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et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netus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et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malesuada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fames. </a:t>
            </a:r>
          </a:p>
        </p:txBody>
      </p:sp>
      <p:sp>
        <p:nvSpPr>
          <p:cNvPr id="4104" name="TextBox 14">
            <a:extLst>
              <a:ext uri="{FF2B5EF4-FFF2-40B4-BE49-F238E27FC236}">
                <a16:creationId xmlns:a16="http://schemas.microsoft.com/office/drawing/2014/main" id="{9A1505CD-580C-F006-2C61-8D5D0EEDF3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2850" y="3009900"/>
            <a:ext cx="12588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da-DK" sz="4800" b="1">
                <a:solidFill>
                  <a:schemeClr val="tx2"/>
                </a:solidFill>
                <a:latin typeface="KievitPro-Bold" panose="02000503040000020004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CF068F-21BC-A9FE-EC76-6774F5EB9B17}"/>
              </a:ext>
            </a:extLst>
          </p:cNvPr>
          <p:cNvSpPr txBox="1"/>
          <p:nvPr/>
        </p:nvSpPr>
        <p:spPr>
          <a:xfrm>
            <a:off x="7475538" y="4665663"/>
            <a:ext cx="3268662" cy="247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spc="600">
                <a:solidFill>
                  <a:schemeClr val="tx2"/>
                </a:solidFill>
                <a:latin typeface="KievitPro-Bold" panose="02000503040000020004" pitchFamily="2" charset="0"/>
                <a:ea typeface="Source Sans Pro" panose="020B0503030403020204" pitchFamily="34" charset="0"/>
                <a:cs typeface="Open Sans" panose="020B0606030504020204" pitchFamily="34" charset="0"/>
              </a:rPr>
              <a:t>LOREM IPSUM DOLOR</a:t>
            </a:r>
          </a:p>
        </p:txBody>
      </p:sp>
      <p:sp>
        <p:nvSpPr>
          <p:cNvPr id="4106" name="Rectangle 14">
            <a:extLst>
              <a:ext uri="{FF2B5EF4-FFF2-40B4-BE49-F238E27FC236}">
                <a16:creationId xmlns:a16="http://schemas.microsoft.com/office/drawing/2014/main" id="{76EEED16-3177-AB14-6679-90FB2616EB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5538" y="4911725"/>
            <a:ext cx="3268662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Lorem Ipsum Dolor Far far away, behind the word mountains, far from the countries Chicago and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Qaqortoq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, there live the blind texts. </a:t>
            </a:r>
          </a:p>
        </p:txBody>
      </p:sp>
      <p:sp>
        <p:nvSpPr>
          <p:cNvPr id="4107" name="TextBox 16">
            <a:extLst>
              <a:ext uri="{FF2B5EF4-FFF2-40B4-BE49-F238E27FC236}">
                <a16:creationId xmlns:a16="http://schemas.microsoft.com/office/drawing/2014/main" id="{A0A5333C-98FA-5B23-AA78-F795D9FBC8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2850" y="4648200"/>
            <a:ext cx="12588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da-DK" sz="4800" b="1">
                <a:solidFill>
                  <a:schemeClr val="tx2"/>
                </a:solidFill>
                <a:latin typeface="KievitPro-Bold" panose="02000503040000020004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2" name="Pladsholder til billede 1">
            <a:extLst>
              <a:ext uri="{FF2B5EF4-FFF2-40B4-BE49-F238E27FC236}">
                <a16:creationId xmlns:a16="http://schemas.microsoft.com/office/drawing/2014/main" id="{C66FA240-8D9A-C493-ACEF-9B5E296BD6F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Rectangle 9">
            <a:extLst>
              <a:ext uri="{FF2B5EF4-FFF2-40B4-BE49-F238E27FC236}">
                <a16:creationId xmlns:a16="http://schemas.microsoft.com/office/drawing/2014/main" id="{D54C8485-5D71-555C-C5B0-E675D1F7EA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7672" y="2274838"/>
            <a:ext cx="717665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da-DK" sz="3600" i="1">
                <a:solidFill>
                  <a:schemeClr val="tx2"/>
                </a:solidFill>
                <a:latin typeface="KievitPro-Italic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”Fly </a:t>
            </a:r>
            <a:r>
              <a:rPr lang="en-US" altLang="da-DK" sz="3600" i="1" err="1">
                <a:solidFill>
                  <a:schemeClr val="tx2"/>
                </a:solidFill>
                <a:latin typeface="KievitPro-Italic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til</a:t>
            </a:r>
            <a:r>
              <a:rPr lang="en-US" altLang="da-DK" sz="3600" i="1">
                <a:solidFill>
                  <a:schemeClr val="tx2"/>
                </a:solidFill>
                <a:latin typeface="KievitPro-Italic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altLang="da-DK" sz="3600" i="1" err="1">
                <a:solidFill>
                  <a:schemeClr val="tx2"/>
                </a:solidFill>
                <a:latin typeface="KievitPro-Italic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tiden</a:t>
            </a:r>
            <a:r>
              <a:rPr lang="en-US" altLang="da-DK" sz="3600" i="1">
                <a:solidFill>
                  <a:schemeClr val="tx2"/>
                </a:solidFill>
                <a:latin typeface="KievitPro-Italic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, </a:t>
            </a:r>
            <a:r>
              <a:rPr lang="en-US" altLang="da-DK" sz="3600" i="1" err="1">
                <a:solidFill>
                  <a:schemeClr val="tx2"/>
                </a:solidFill>
                <a:latin typeface="KievitPro-Italic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ingen</a:t>
            </a:r>
            <a:r>
              <a:rPr lang="en-US" altLang="da-DK" sz="3600" i="1">
                <a:solidFill>
                  <a:schemeClr val="tx2"/>
                </a:solidFill>
                <a:latin typeface="KievitPro-Italic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altLang="da-DK" sz="3600" i="1" err="1">
                <a:solidFill>
                  <a:schemeClr val="tx2"/>
                </a:solidFill>
                <a:latin typeface="KievitPro-Italic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sene</a:t>
            </a:r>
            <a:r>
              <a:rPr lang="en-US" altLang="da-DK" sz="3600" i="1">
                <a:solidFill>
                  <a:schemeClr val="tx2"/>
                </a:solidFill>
                <a:latin typeface="KievitPro-Italic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altLang="da-DK" sz="3600" i="1" err="1">
                <a:solidFill>
                  <a:schemeClr val="tx2"/>
                </a:solidFill>
                <a:latin typeface="KievitPro-Italic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aflysninger</a:t>
            </a:r>
            <a:r>
              <a:rPr lang="en-US" altLang="da-DK" sz="3600" i="1">
                <a:solidFill>
                  <a:schemeClr val="tx2"/>
                </a:solidFill>
                <a:latin typeface="KievitPro-Italic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, </a:t>
            </a:r>
            <a:r>
              <a:rPr lang="en-US" altLang="da-DK" sz="3600" i="1" err="1">
                <a:solidFill>
                  <a:schemeClr val="tx2"/>
                </a:solidFill>
                <a:latin typeface="KievitPro-Italic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og</a:t>
            </a:r>
            <a:r>
              <a:rPr lang="en-US" altLang="da-DK" sz="3600" i="1">
                <a:solidFill>
                  <a:schemeClr val="tx2"/>
                </a:solidFill>
                <a:latin typeface="KievitPro-Italic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altLang="da-DK" sz="3600" i="1" err="1">
                <a:solidFill>
                  <a:schemeClr val="tx2"/>
                </a:solidFill>
                <a:latin typeface="KievitPro-Italic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aldrig</a:t>
            </a:r>
            <a:r>
              <a:rPr lang="en-US" altLang="da-DK" sz="3600" i="1">
                <a:solidFill>
                  <a:schemeClr val="tx2"/>
                </a:solidFill>
                <a:latin typeface="KievitPro-Italic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altLang="da-DK" sz="3600" i="1" err="1">
                <a:solidFill>
                  <a:schemeClr val="tx2"/>
                </a:solidFill>
                <a:latin typeface="KievitPro-Italic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stå</a:t>
            </a:r>
            <a:r>
              <a:rPr lang="en-US" altLang="da-DK" sz="3600" i="1">
                <a:solidFill>
                  <a:schemeClr val="tx2"/>
                </a:solidFill>
                <a:latin typeface="KievitPro-Italic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altLang="da-DK" sz="3600" i="1" err="1">
                <a:solidFill>
                  <a:schemeClr val="tx2"/>
                </a:solidFill>
                <a:latin typeface="KievitPro-Italic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uden</a:t>
            </a:r>
            <a:r>
              <a:rPr lang="en-US" altLang="da-DK" sz="3600" i="1">
                <a:solidFill>
                  <a:schemeClr val="tx2"/>
                </a:solidFill>
                <a:latin typeface="KievitPro-Italic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altLang="da-DK" sz="3600" i="1" err="1">
                <a:solidFill>
                  <a:schemeClr val="tx2"/>
                </a:solidFill>
                <a:latin typeface="KievitPro-Italic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en</a:t>
            </a:r>
            <a:r>
              <a:rPr lang="en-US" altLang="da-DK" sz="3600" i="1">
                <a:solidFill>
                  <a:schemeClr val="tx2"/>
                </a:solidFill>
                <a:latin typeface="KievitPro-Italic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Plan B”</a:t>
            </a:r>
            <a:endParaRPr lang="en-US" altLang="da-DK" sz="2400" b="1" i="1">
              <a:solidFill>
                <a:schemeClr val="tx2"/>
              </a:solidFill>
              <a:latin typeface="KievitPro-Italic" panose="0200050304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5B70AB8-EDD3-F520-5838-2A08C8CBFF29}"/>
              </a:ext>
            </a:extLst>
          </p:cNvPr>
          <p:cNvSpPr txBox="1"/>
          <p:nvPr/>
        </p:nvSpPr>
        <p:spPr>
          <a:xfrm>
            <a:off x="6516689" y="3868738"/>
            <a:ext cx="4428693" cy="2460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spc="600">
                <a:solidFill>
                  <a:schemeClr val="tx2"/>
                </a:solidFill>
                <a:latin typeface="KievitPro-Bold" panose="02000503040000020004" pitchFamily="2" charset="0"/>
                <a:ea typeface="Source Sans Pro" panose="020B0503030403020204" pitchFamily="34" charset="0"/>
                <a:cs typeface="Open Sans" panose="020B0606030504020204" pitchFamily="34" charset="0"/>
              </a:rPr>
              <a:t>LOREM IPSUM DOLOR</a:t>
            </a:r>
          </a:p>
        </p:txBody>
      </p:sp>
      <p:sp>
        <p:nvSpPr>
          <p:cNvPr id="6148" name="Rectangle 14">
            <a:extLst>
              <a:ext uri="{FF2B5EF4-FFF2-40B4-BE49-F238E27FC236}">
                <a16:creationId xmlns:a16="http://schemas.microsoft.com/office/drawing/2014/main" id="{8A4DB05C-4333-73DE-8220-C46B094CDC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689" y="4114800"/>
            <a:ext cx="4428693" cy="122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Ultricies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leo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integer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malesuada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nunc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. Fermentum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posuere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urna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nec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tincidunt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praesent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semper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feugiat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nibh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sed.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Suspendisse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sed nisi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lacus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sed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viverra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tellus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in.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Eget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est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lorem ipsum dolor.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Praesent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elementum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facilisis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leo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vel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fringilla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est.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Elit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ut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aliquam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purus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sit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amet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.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Faucibus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et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molestie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ac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feugiat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sed.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Metus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vulputate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eu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scelerisque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felis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imperdiet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proin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fermentum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leo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vel.</a:t>
            </a:r>
          </a:p>
        </p:txBody>
      </p:sp>
      <p:sp>
        <p:nvSpPr>
          <p:cNvPr id="6149" name="Picture Placeholder 1">
            <a:extLst>
              <a:ext uri="{FF2B5EF4-FFF2-40B4-BE49-F238E27FC236}">
                <a16:creationId xmlns:a16="http://schemas.microsoft.com/office/drawing/2014/main" id="{9290D4BD-F904-07ED-50D0-54819A70816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auto">
          <a:xfrm>
            <a:off x="0" y="1303338"/>
            <a:ext cx="5675313" cy="49260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6150" name="Picture Placeholder 2">
            <a:extLst>
              <a:ext uri="{FF2B5EF4-FFF2-40B4-BE49-F238E27FC236}">
                <a16:creationId xmlns:a16="http://schemas.microsoft.com/office/drawing/2014/main" id="{5F569655-4BEA-47D1-9AA8-427A1C88CC9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 bwMode="auto">
          <a:xfrm>
            <a:off x="6516689" y="1303338"/>
            <a:ext cx="5283199" cy="21256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7494AFF-B498-C786-0A12-8EE7C91AF584}"/>
              </a:ext>
            </a:extLst>
          </p:cNvPr>
          <p:cNvSpPr txBox="1"/>
          <p:nvPr/>
        </p:nvSpPr>
        <p:spPr bwMode="auto">
          <a:xfrm rot="5400000">
            <a:off x="6796881" y="2737645"/>
            <a:ext cx="3692525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spc="600">
                <a:solidFill>
                  <a:schemeClr val="tx2"/>
                </a:solidFill>
                <a:latin typeface="KievitPro-Bold" panose="02000503040000020004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OVERSIGT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B2E248-3B58-3BFB-5308-B894611CFB5A}"/>
              </a:ext>
            </a:extLst>
          </p:cNvPr>
          <p:cNvSpPr txBox="1"/>
          <p:nvPr/>
        </p:nvSpPr>
        <p:spPr>
          <a:xfrm>
            <a:off x="1244600" y="4600575"/>
            <a:ext cx="287655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spc="600">
                <a:solidFill>
                  <a:schemeClr val="tx2"/>
                </a:solidFill>
                <a:latin typeface="KievitPro-Bold" panose="02000503040000020004" pitchFamily="2" charset="0"/>
                <a:ea typeface="Source Sans Pro" panose="020B0503030403020204" pitchFamily="34" charset="0"/>
                <a:cs typeface="Open Sans" panose="020B0606030504020204" pitchFamily="34" charset="0"/>
              </a:rPr>
              <a:t>LOREM IPSUM DOLOR</a:t>
            </a:r>
          </a:p>
        </p:txBody>
      </p:sp>
      <p:sp>
        <p:nvSpPr>
          <p:cNvPr id="7176" name="Rectangle 14">
            <a:extLst>
              <a:ext uri="{FF2B5EF4-FFF2-40B4-BE49-F238E27FC236}">
                <a16:creationId xmlns:a16="http://schemas.microsoft.com/office/drawing/2014/main" id="{FABD68BE-4F7A-9727-7912-E804C4856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4600" y="4846638"/>
            <a:ext cx="2876550" cy="122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da-DK" sz="1000" u="none" strike="noStrike" err="1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Lorem</a:t>
            </a:r>
            <a:r>
              <a:rPr lang="da-DK" sz="1000" u="none" strike="noStrike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ipsum</a:t>
            </a:r>
            <a:r>
              <a:rPr lang="da-DK" sz="1000" u="none" strike="noStrike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dolor</a:t>
            </a:r>
            <a:r>
              <a:rPr lang="da-DK" sz="1000" u="none" strike="noStrike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 sit </a:t>
            </a:r>
            <a:r>
              <a:rPr lang="da-DK" sz="1000" u="none" strike="noStrike" err="1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amet</a:t>
            </a:r>
            <a:r>
              <a:rPr lang="da-DK" sz="1000" u="none" strike="noStrike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, </a:t>
            </a:r>
            <a:r>
              <a:rPr lang="da-DK" sz="1000" u="none" strike="noStrike" err="1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consectetur</a:t>
            </a:r>
            <a:r>
              <a:rPr lang="da-DK" sz="1000" u="none" strike="noStrike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adipiscing</a:t>
            </a:r>
            <a:r>
              <a:rPr lang="da-DK" sz="1000" u="none" strike="noStrike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elit</a:t>
            </a:r>
            <a:r>
              <a:rPr lang="da-DK" sz="1000" u="none" strike="noStrike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, </a:t>
            </a:r>
            <a:r>
              <a:rPr lang="da-DK" sz="1000" u="none" strike="noStrike" err="1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sed</a:t>
            </a:r>
            <a:r>
              <a:rPr lang="da-DK" sz="1000" u="none" strike="noStrike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 do </a:t>
            </a:r>
            <a:r>
              <a:rPr lang="da-DK" sz="1000" u="none" strike="noStrike" err="1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eiusmod</a:t>
            </a:r>
            <a:r>
              <a:rPr lang="da-DK" sz="1000" u="none" strike="noStrike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tempor</a:t>
            </a:r>
            <a:r>
              <a:rPr lang="da-DK" sz="1000" u="none" strike="noStrike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incididunt</a:t>
            </a:r>
            <a:r>
              <a:rPr lang="da-DK" sz="1000" u="none" strike="noStrike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 ut </a:t>
            </a:r>
            <a:r>
              <a:rPr lang="da-DK" sz="1000" u="none" strike="noStrike" err="1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labore</a:t>
            </a:r>
            <a:r>
              <a:rPr lang="da-DK" sz="1000" u="none" strike="noStrike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 et </a:t>
            </a:r>
            <a:r>
              <a:rPr lang="da-DK" sz="1000" u="none" strike="noStrike" err="1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dolore</a:t>
            </a:r>
            <a:r>
              <a:rPr lang="da-DK" sz="1000" u="none" strike="noStrike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magna</a:t>
            </a:r>
            <a:r>
              <a:rPr lang="da-DK" sz="1000" u="none" strike="noStrike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aliqua</a:t>
            </a:r>
            <a:r>
              <a:rPr lang="da-DK" sz="1000" u="none" strike="noStrike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. </a:t>
            </a:r>
            <a:r>
              <a:rPr lang="da-DK" sz="1000" u="none" strike="noStrike" err="1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Massa</a:t>
            </a:r>
            <a:r>
              <a:rPr lang="da-DK" sz="1000" u="none" strike="noStrike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 eget </a:t>
            </a:r>
            <a:r>
              <a:rPr lang="da-DK" sz="1000" u="none" strike="noStrike" err="1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egestas</a:t>
            </a:r>
            <a:r>
              <a:rPr lang="da-DK" sz="1000" u="none" strike="noStrike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purus</a:t>
            </a:r>
            <a:r>
              <a:rPr lang="da-DK" sz="1000" u="none" strike="noStrike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viverra</a:t>
            </a:r>
            <a:r>
              <a:rPr lang="da-DK" sz="1000" u="none" strike="noStrike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accumsan</a:t>
            </a:r>
            <a:r>
              <a:rPr lang="da-DK" sz="1000" u="none" strike="noStrike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 in </a:t>
            </a:r>
            <a:r>
              <a:rPr lang="da-DK" sz="1000" u="none" strike="noStrike" err="1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nisl</a:t>
            </a:r>
            <a:r>
              <a:rPr lang="da-DK" sz="1000" u="none" strike="noStrike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nisi</a:t>
            </a:r>
            <a:r>
              <a:rPr lang="da-DK" sz="1000" u="none" strike="noStrike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scelerisque</a:t>
            </a:r>
            <a:r>
              <a:rPr lang="da-DK" sz="1000" u="none" strike="noStrike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. </a:t>
            </a:r>
            <a:r>
              <a:rPr lang="da-DK" sz="1000" u="none" strike="noStrike" err="1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Tristique</a:t>
            </a:r>
            <a:r>
              <a:rPr lang="da-DK" sz="1000" u="none" strike="noStrike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senectus</a:t>
            </a:r>
            <a:r>
              <a:rPr lang="da-DK" sz="1000" u="none" strike="noStrike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 et </a:t>
            </a:r>
            <a:r>
              <a:rPr lang="da-DK" sz="1000" u="none" strike="noStrike" err="1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netus</a:t>
            </a:r>
            <a:r>
              <a:rPr lang="da-DK" sz="1000" u="none" strike="noStrike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 et </a:t>
            </a:r>
            <a:r>
              <a:rPr lang="da-DK" sz="1000" u="none" strike="noStrike" err="1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malesuada</a:t>
            </a:r>
            <a:r>
              <a:rPr lang="da-DK" sz="1000" u="none" strike="noStrike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fames</a:t>
            </a:r>
            <a:r>
              <a:rPr lang="da-DK" sz="1000" u="none" strike="noStrike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. </a:t>
            </a:r>
            <a:endParaRPr lang="en-US" altLang="en-US" sz="1000">
              <a:solidFill>
                <a:schemeClr val="tx2">
                  <a:lumMod val="50000"/>
                </a:schemeClr>
              </a:solidFill>
              <a:latin typeface="KievitPro-Regular" panose="02000503040000020004" pitchFamily="2" charset="0"/>
              <a:ea typeface="Source Sans Pro" panose="020B0503030403020204" pitchFamily="34" charset="0"/>
              <a:cs typeface="Open Sans" panose="020F0502020204030204" pitchFamily="34" charset="0"/>
            </a:endParaRPr>
          </a:p>
        </p:txBody>
      </p:sp>
      <p:sp>
        <p:nvSpPr>
          <p:cNvPr id="7177" name="Picture Placeholder 1">
            <a:extLst>
              <a:ext uri="{FF2B5EF4-FFF2-40B4-BE49-F238E27FC236}">
                <a16:creationId xmlns:a16="http://schemas.microsoft.com/office/drawing/2014/main" id="{AA1CA363-1558-FE12-5B0E-81B7F4403A7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auto">
          <a:xfrm>
            <a:off x="5065713" y="1306513"/>
            <a:ext cx="2060575" cy="4324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8CBE27D-D431-479B-E73C-710EDF50F136}"/>
              </a:ext>
            </a:extLst>
          </p:cNvPr>
          <p:cNvSpPr/>
          <p:nvPr/>
        </p:nvSpPr>
        <p:spPr>
          <a:xfrm>
            <a:off x="-30163" y="0"/>
            <a:ext cx="3135313" cy="6858000"/>
          </a:xfrm>
          <a:prstGeom prst="rect">
            <a:avLst/>
          </a:prstGeom>
          <a:solidFill>
            <a:srgbClr val="B01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KievitPro-Regular" panose="02000503040000020004" pitchFamily="2" charset="0"/>
            </a:endParaRPr>
          </a:p>
        </p:txBody>
      </p:sp>
      <p:sp>
        <p:nvSpPr>
          <p:cNvPr id="8195" name="TextBox 6">
            <a:extLst>
              <a:ext uri="{FF2B5EF4-FFF2-40B4-BE49-F238E27FC236}">
                <a16:creationId xmlns:a16="http://schemas.microsoft.com/office/drawing/2014/main" id="{AD191A70-10DD-E1CF-363D-4BEC640C08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063" y="2413000"/>
            <a:ext cx="26066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US" altLang="da-DK" sz="2000" b="1">
                <a:solidFill>
                  <a:schemeClr val="bg1"/>
                </a:solidFill>
                <a:latin typeface="KievitPro-Bold" panose="0200050304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Tre </a:t>
            </a:r>
          </a:p>
          <a:p>
            <a:pPr algn="r" eaLnBrk="1" hangingPunct="1"/>
            <a:r>
              <a:rPr lang="en-US" altLang="da-DK" sz="2000" b="1" err="1">
                <a:solidFill>
                  <a:schemeClr val="bg1"/>
                </a:solidFill>
                <a:latin typeface="KievitPro-Bold" panose="0200050304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linjer</a:t>
            </a:r>
            <a:r>
              <a:rPr lang="en-US" altLang="da-DK" sz="2000" b="1">
                <a:solidFill>
                  <a:schemeClr val="bg1"/>
                </a:solidFill>
                <a:latin typeface="KievitPro-Bold" panose="0200050304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med</a:t>
            </a:r>
          </a:p>
          <a:p>
            <a:pPr algn="r" eaLnBrk="1" hangingPunct="1"/>
            <a:r>
              <a:rPr lang="en-US" altLang="da-DK" sz="2000" b="1" err="1">
                <a:solidFill>
                  <a:schemeClr val="bg1"/>
                </a:solidFill>
                <a:latin typeface="KievitPro-Bold" panose="0200050304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oplysninger</a:t>
            </a:r>
            <a:endParaRPr lang="en-US" altLang="da-DK" sz="2000" b="1">
              <a:solidFill>
                <a:schemeClr val="bg1"/>
              </a:solidFill>
              <a:latin typeface="KievitPro-Bold" panose="0200050304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AB363C2-8EC4-5BDF-14D9-5E64C9C9F064}"/>
              </a:ext>
            </a:extLst>
          </p:cNvPr>
          <p:cNvCxnSpPr>
            <a:cxnSpLocks/>
          </p:cNvCxnSpPr>
          <p:nvPr/>
        </p:nvCxnSpPr>
        <p:spPr>
          <a:xfrm>
            <a:off x="223838" y="3435590"/>
            <a:ext cx="26289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8F41DC7-A03C-113A-5F89-D768D701266C}"/>
              </a:ext>
            </a:extLst>
          </p:cNvPr>
          <p:cNvSpPr txBox="1"/>
          <p:nvPr/>
        </p:nvSpPr>
        <p:spPr>
          <a:xfrm>
            <a:off x="7222548" y="2290763"/>
            <a:ext cx="3268663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spc="600">
                <a:solidFill>
                  <a:schemeClr val="tx2"/>
                </a:solidFill>
                <a:latin typeface="KievitPro-Bold" panose="02000503040000020004" pitchFamily="2" charset="0"/>
                <a:ea typeface="Source Sans Pro" panose="020B0503030403020204" pitchFamily="34" charset="0"/>
                <a:cs typeface="Open Sans" panose="020B0606030504020204" pitchFamily="34" charset="0"/>
              </a:rPr>
              <a:t>LOREM IPSUM DOLOR</a:t>
            </a:r>
          </a:p>
        </p:txBody>
      </p:sp>
      <p:sp>
        <p:nvSpPr>
          <p:cNvPr id="8200" name="Rectangle 14">
            <a:extLst>
              <a:ext uri="{FF2B5EF4-FFF2-40B4-BE49-F238E27FC236}">
                <a16:creationId xmlns:a16="http://schemas.microsoft.com/office/drawing/2014/main" id="{AEA65DD6-D2C8-DE20-DDEC-C2A5186999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2548" y="2584979"/>
            <a:ext cx="2887663" cy="237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Lorem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ipsum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dolor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sit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amet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,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consectetur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adipiscing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elit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,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sed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do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eiusmod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tempor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incididunt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ut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labore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et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dolore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magna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aliqua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.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Massa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eget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egestas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purus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viverra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accumsan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in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nisl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nisi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scelerisque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.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Tristique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senectus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et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netus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et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malesuada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fames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.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Malesuada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bibendum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arcu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vitae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elementum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curabitur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vitae. Nec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ultrices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dui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sapien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eget mi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proin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. Ut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tellus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elementum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sagittis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vitae et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leo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. Sit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amet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nisl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purus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in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mollis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nunc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sed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id. Mi sit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amet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mauris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commodo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quis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imperdiet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. </a:t>
            </a:r>
            <a:endParaRPr lang="en-US" altLang="en-US" sz="1000">
              <a:solidFill>
                <a:schemeClr val="tx2"/>
              </a:solidFill>
              <a:latin typeface="KievitPro-Regular" panose="02000503040000020004" pitchFamily="2" charset="0"/>
              <a:ea typeface="Source Sans Pro" panose="020B0503030403020204" pitchFamily="34" charset="0"/>
              <a:cs typeface="Open Sans" panose="020F0502020204030204" pitchFamily="34" charset="0"/>
            </a:endParaRPr>
          </a:p>
        </p:txBody>
      </p:sp>
      <p:sp>
        <p:nvSpPr>
          <p:cNvPr id="8201" name="Picture Placeholder 1">
            <a:extLst>
              <a:ext uri="{FF2B5EF4-FFF2-40B4-BE49-F238E27FC236}">
                <a16:creationId xmlns:a16="http://schemas.microsoft.com/office/drawing/2014/main" id="{78399004-98F0-2D9E-A13F-A244148ECA3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auto">
          <a:xfrm>
            <a:off x="3105150" y="0"/>
            <a:ext cx="2830513" cy="6858000"/>
          </a:xfrm>
          <a:custGeom>
            <a:avLst/>
            <a:gdLst>
              <a:gd name="T0" fmla="*/ 0 w 3135086"/>
              <a:gd name="T1" fmla="*/ 0 h 6858000"/>
              <a:gd name="T2" fmla="*/ 2831193 w 3135086"/>
              <a:gd name="T3" fmla="*/ 0 h 6858000"/>
              <a:gd name="T4" fmla="*/ 2831193 w 3135086"/>
              <a:gd name="T5" fmla="*/ 6858000 h 6858000"/>
              <a:gd name="T6" fmla="*/ 0 w 3135086"/>
              <a:gd name="T7" fmla="*/ 6858000 h 68580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135086" h="6858000">
                <a:moveTo>
                  <a:pt x="0" y="0"/>
                </a:moveTo>
                <a:lnTo>
                  <a:pt x="3135086" y="0"/>
                </a:lnTo>
                <a:lnTo>
                  <a:pt x="3135086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uavedigital">
      <a:dk1>
        <a:srgbClr val="921F07"/>
      </a:dk1>
      <a:lt1>
        <a:sysClr val="window" lastClr="FFFFFF"/>
      </a:lt1>
      <a:dk2>
        <a:srgbClr val="333333"/>
      </a:dk2>
      <a:lt2>
        <a:srgbClr val="E5E5D3"/>
      </a:lt2>
      <a:accent1>
        <a:srgbClr val="993232"/>
      </a:accent1>
      <a:accent2>
        <a:srgbClr val="9B6C34"/>
      </a:accent2>
      <a:accent3>
        <a:srgbClr val="736C5D"/>
      </a:accent3>
      <a:accent4>
        <a:srgbClr val="C9972B"/>
      </a:accent4>
      <a:accent5>
        <a:srgbClr val="C95F2B"/>
      </a:accent5>
      <a:accent6>
        <a:srgbClr val="8F7A05"/>
      </a:accent6>
      <a:hlink>
        <a:srgbClr val="933926"/>
      </a:hlink>
      <a:folHlink>
        <a:srgbClr val="91601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ir_GL_2023_PPT" id="{86037EA2-AFE8-F348-9A61-5E99D4985E65}" vid="{4D8336A5-6431-2640-8960-302FE70A5704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055bb81-5c7f-4a59-bdb1-57ac3fe87dcd">
      <UserInfo>
        <DisplayName>Besøgende på Kommunikation - Præsentationer (work in progress)</DisplayName>
        <AccountId>6</AccountId>
        <AccountType/>
      </UserInfo>
      <UserInfo>
        <DisplayName>GOHIAB-Mette Steenholdt</DisplayName>
        <AccountId>19</AccountId>
        <AccountType/>
      </UserInfo>
      <UserInfo>
        <DisplayName>Jacob Nitter Sørensen</DisplayName>
        <AccountId>11</AccountId>
        <AccountType/>
      </UserInfo>
      <UserInfo>
        <DisplayName>Katja Vahl</DisplayName>
        <AccountId>14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68159EA1A65B94F88CC08E56AC78433" ma:contentTypeVersion="9" ma:contentTypeDescription="Opret et nyt dokument." ma:contentTypeScope="" ma:versionID="f7f7634df93a4ac62b6c09b452356598">
  <xsd:schema xmlns:xsd="http://www.w3.org/2001/XMLSchema" xmlns:xs="http://www.w3.org/2001/XMLSchema" xmlns:p="http://schemas.microsoft.com/office/2006/metadata/properties" xmlns:ns2="a74548b3-19c8-4732-aed9-042339247fe3" xmlns:ns3="d055bb81-5c7f-4a59-bdb1-57ac3fe87dcd" targetNamespace="http://schemas.microsoft.com/office/2006/metadata/properties" ma:root="true" ma:fieldsID="9162eaede78adaa5f1ae2b2bee72d86e" ns2:_="" ns3:_="">
    <xsd:import namespace="a74548b3-19c8-4732-aed9-042339247fe3"/>
    <xsd:import namespace="d055bb81-5c7f-4a59-bdb1-57ac3fe87d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4548b3-19c8-4732-aed9-042339247f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55bb81-5c7f-4a59-bdb1-57ac3fe87dc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931E958-609D-4D1F-9E43-63A4BD0092E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3B32B27-34CE-4F66-9B15-61F10854F642}">
  <ds:schemaRefs>
    <ds:schemaRef ds:uri="http://purl.org/dc/elements/1.1/"/>
    <ds:schemaRef ds:uri="d055bb81-5c7f-4a59-bdb1-57ac3fe87dcd"/>
    <ds:schemaRef ds:uri="a74548b3-19c8-4732-aed9-042339247fe3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E5967C8-C230-41BD-8318-5614C1B47C0D}">
  <ds:schemaRefs>
    <ds:schemaRef ds:uri="a74548b3-19c8-4732-aed9-042339247fe3"/>
    <ds:schemaRef ds:uri="d055bb81-5c7f-4a59-bdb1-57ac3fe87dc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1452</Words>
  <Application>Microsoft Macintosh PowerPoint</Application>
  <PresentationFormat>Widescreen</PresentationFormat>
  <Paragraphs>188</Paragraphs>
  <Slides>34</Slides>
  <Notes>7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13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34</vt:i4>
      </vt:variant>
    </vt:vector>
  </HeadingPairs>
  <TitlesOfParts>
    <vt:vector size="48" baseType="lpstr">
      <vt:lpstr>Arial</vt:lpstr>
      <vt:lpstr>Calibri</vt:lpstr>
      <vt:lpstr>Calibri Light</vt:lpstr>
      <vt:lpstr>Calibri-Bold</vt:lpstr>
      <vt:lpstr>Helvetica Neue</vt:lpstr>
      <vt:lpstr>KievitPro-Bold</vt:lpstr>
      <vt:lpstr>KievitPro-Italic</vt:lpstr>
      <vt:lpstr>KievitPro-Light</vt:lpstr>
      <vt:lpstr>KievitPro-Regular</vt:lpstr>
      <vt:lpstr>MaxOT</vt:lpstr>
      <vt:lpstr>MaxOT-Bold</vt:lpstr>
      <vt:lpstr>Söhne</vt:lpstr>
      <vt:lpstr>Verdana</vt:lpstr>
      <vt:lpstr>Office Theme</vt:lpstr>
      <vt:lpstr>PowerPoint-præsentation</vt:lpstr>
      <vt:lpstr>PowerPoint-præsentation</vt:lpstr>
      <vt:lpstr>Agenda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Kulturens palet: Grønlandsk inspiration</vt:lpstr>
      <vt:lpstr>Ekko af Grønland i vores nuværende og daværende uniformer</vt:lpstr>
      <vt:lpstr>PowerPoint-præsentation</vt:lpstr>
      <vt:lpstr>PowerPoint-præsentation</vt:lpstr>
      <vt:lpstr>Air Greenlands flåde</vt:lpstr>
      <vt:lpstr>Ejerstruktur ændret i maj 2019</vt:lpstr>
      <vt:lpstr>Air Greenland A/S - En koncern med datterselskaber på tværs af værdikæden</vt:lpstr>
      <vt:lpstr>PowerPoint-præsentation</vt:lpstr>
      <vt:lpstr>PowerPoint-præsentation</vt:lpstr>
      <vt:lpstr>Air Greenlands værdikæde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LDDX</dc:creator>
  <cp:keywords/>
  <dc:description/>
  <cp:lastModifiedBy>Lars Frederik Kleemann-Andersen</cp:lastModifiedBy>
  <cp:revision>9</cp:revision>
  <dcterms:created xsi:type="dcterms:W3CDTF">2018-05-31T16:17:31Z</dcterms:created>
  <dcterms:modified xsi:type="dcterms:W3CDTF">2023-12-02T18:39:53Z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0x010100468159EA1A65B94F88CC08E56AC78433</vt:lpwstr>
  </property>
  <property fmtid="{D5CDD505-2E9C-101B-9397-08002B2CF9AE}" pid="3" name="MediaServiceImageTags">
    <vt:lpwstr/>
  </property>
</Properties>
</file>